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62" r:id="rId4"/>
    <p:sldId id="288" r:id="rId5"/>
    <p:sldId id="283" r:id="rId6"/>
    <p:sldId id="279" r:id="rId7"/>
    <p:sldId id="281" r:id="rId8"/>
    <p:sldId id="287" r:id="rId9"/>
    <p:sldId id="259" r:id="rId10"/>
    <p:sldId id="284" r:id="rId11"/>
    <p:sldId id="286" r:id="rId12"/>
    <p:sldId id="267" r:id="rId13"/>
  </p:sldIdLst>
  <p:sldSz cx="12192000" cy="6858000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1348"/>
    <p:restoredTop sz="94127"/>
  </p:normalViewPr>
  <p:slideViewPr>
    <p:cSldViewPr snapToGrid="0">
      <p:cViewPr varScale="1">
        <p:scale>
          <a:sx n="63" d="100"/>
          <a:sy n="63" d="100"/>
        </p:scale>
        <p:origin x="67" y="61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7C90FA-B57F-C941-99F3-D6CA9B1E9D87}" type="datetimeFigureOut">
              <a:rPr lang="en-US" smtClean="0"/>
              <a:t>5/11/2025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227FA11-2502-E042-8330-33A59D0FDC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11479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27FA11-2502-E042-8330-33A59D0FDCF7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0440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879202-1732-5D4B-3CCC-BF7C686885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5E441E-FE79-2042-A952-429D123C687A}" type="datetimeFigureOut">
              <a:rPr lang="en-US"/>
              <a:pPr>
                <a:defRPr/>
              </a:pPr>
              <a:t>5/11/2025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D04E87-0963-62E8-3AAA-5611B0E6C2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70EB0A-FB78-3461-AF4B-E09B06C8FE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C57753-C38F-6A43-B569-C97C7E379CC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65124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59BE69-7968-6BAA-2783-A75E288662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A108F8-89BC-EC4B-91A8-21F88D7CC8E6}" type="datetimeFigureOut">
              <a:rPr lang="en-US"/>
              <a:pPr>
                <a:defRPr/>
              </a:pPr>
              <a:t>5/11/2025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47826E-C9D6-6974-53A1-A64D3F7C86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D404AB-9B2D-2476-5383-8EC76FC053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5AFDFF-0027-DB46-8624-51C4F7ABDAD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60675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C2984B-4E81-13DB-1783-AA29C7DA6C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B535BC-5BF1-FF49-9433-CEB95E7D8F09}" type="datetimeFigureOut">
              <a:rPr lang="en-US"/>
              <a:pPr>
                <a:defRPr/>
              </a:pPr>
              <a:t>5/11/2025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7F1767-9766-E88A-DEDE-63D4831265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BCB7C5-754F-588D-A771-92D31A3C46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927612-A105-7848-82DF-3C5E87CEBE9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75219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3B4D1DE-943A-8787-6E96-787ED253CD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E5668A-AEC3-2447-97D2-4D9ED5C2AFDC}" type="datetimeFigureOut">
              <a:rPr lang="en-US"/>
              <a:pPr>
                <a:defRPr/>
              </a:pPr>
              <a:t>5/11/2025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8C4821D1-2AE0-0505-D100-B1B27245E9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1599777E-2E28-758C-1A0B-2B1B2356BD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DA959C-792D-734E-8901-AB8974A5B92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00739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80ACC400-DAF1-C132-52CE-658DF182F5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8BD32F-7662-9442-AE04-95832A17A4F6}" type="datetimeFigureOut">
              <a:rPr lang="en-US"/>
              <a:pPr>
                <a:defRPr/>
              </a:pPr>
              <a:t>5/11/2025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364ABF53-88F2-3BDA-24DF-99E7016811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5466F57-B032-DA61-FDD9-F57EC49CE0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787449-D27C-3541-82C9-45AABC91F6F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88299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7DF0B816-4B6A-A500-437F-1B3585E078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77EA95-6AA0-434C-A207-3938C0D3F98D}" type="datetimeFigureOut">
              <a:rPr lang="en-US"/>
              <a:pPr>
                <a:defRPr/>
              </a:pPr>
              <a:t>5/11/2025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745F4CB4-B63A-182B-AE20-5C598309C7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1E7851CD-63AD-164B-A81D-29D9973D9C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5799C2-AD27-8D4E-ADA0-E4425CB4B9B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49588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53F18FDF-4187-5E11-0031-7EC0B11468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5EB22F-2E1E-774C-8BF2-EC732F8D20E6}" type="datetimeFigureOut">
              <a:rPr lang="en-US"/>
              <a:pPr>
                <a:defRPr/>
              </a:pPr>
              <a:t>5/11/2025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A8D1A3BD-30D1-C026-AF02-29FB3ADFF5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851C9155-E718-3BDE-81D3-AD97895A92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DD83E4-CD4B-834E-ABCE-9B89043DE22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509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733441EC-AE21-5228-B722-BEA5252D97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F31D7F-0ABC-3140-B31B-E3B5478CC404}" type="datetimeFigureOut">
              <a:rPr lang="en-US"/>
              <a:pPr>
                <a:defRPr/>
              </a:pPr>
              <a:t>5/11/2025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65C414A-BCC4-2BE0-2F5F-AD28AF60C7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27484C6C-05E2-143D-2BA7-080C5F0CCC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8481B8-ECBC-7F41-8395-157B4C8B7DD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56956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771D91CF-35D6-247B-1835-93607A1267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463187-8B33-8F43-9EBA-12BD1BB0E785}" type="datetimeFigureOut">
              <a:rPr lang="en-US"/>
              <a:pPr>
                <a:defRPr/>
              </a:pPr>
              <a:t>5/11/2025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22EB7D9C-10D7-3CC7-8E9B-341EEEEF5B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970A2309-F3F9-DDBD-D9B3-63BC317925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FE3764-44AD-1A46-9C5E-976BF4DEDF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45984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45064C-7E41-AA72-BBF3-AB7F0E6D41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282F2D-AEE6-AD48-B7F7-7D17C39A14EA}" type="datetimeFigureOut">
              <a:rPr lang="en-US"/>
              <a:pPr>
                <a:defRPr/>
              </a:pPr>
              <a:t>5/11/2025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21A21D-04A7-894C-356D-6D23B45C9C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6B5161-A795-CB1E-FC20-8DCB422E8B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367995-D806-0A41-B357-77561A817E3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85658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9CFE8F-8B5D-5F61-7714-C05D1BB496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27BF53-271E-3A4F-B4B4-2D5401B219B3}" type="datetimeFigureOut">
              <a:rPr lang="en-US"/>
              <a:pPr>
                <a:defRPr/>
              </a:pPr>
              <a:t>5/11/2025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71DE76-7B6A-EB46-7A82-E181C8CA13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879B19-DDD9-DEA4-87C1-5C6DA1E48B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039D3A-4FDC-F040-A18B-5492ACBE6EA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09198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3959C0FA-14BF-FE2C-D3D0-4B59261B8BE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9DA9877A-C69E-492E-DE3F-FD321151E64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78BE9F-7323-8640-B23E-CD7075B97B7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DFBD0490-FAC0-3B4E-BDCD-8337873CA205}" type="datetimeFigureOut">
              <a:rPr lang="en-US"/>
              <a:pPr>
                <a:defRPr/>
              </a:pPr>
              <a:t>5/11/2025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10B2BD-2731-E71A-1431-D880008ED19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598C74-D81F-DE81-31CD-CE145F427C6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A7E83E1C-B054-6143-8AF0-943A7C2B53C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Title 1">
            <a:extLst>
              <a:ext uri="{FF2B5EF4-FFF2-40B4-BE49-F238E27FC236}">
                <a16:creationId xmlns:a16="http://schemas.microsoft.com/office/drawing/2014/main" id="{ED541D8C-3E4F-600C-990B-2A13370D3F6A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524000" y="850900"/>
            <a:ext cx="9144000" cy="2387600"/>
          </a:xfrm>
        </p:spPr>
        <p:txBody>
          <a:bodyPr/>
          <a:lstStyle/>
          <a:p>
            <a:r>
              <a:rPr lang="en-US" altLang="en-US" b="1" dirty="0" err="1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试炼中蒙祝福</a:t>
            </a:r>
            <a:endParaRPr lang="en-US" altLang="en-US" b="1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sp>
        <p:nvSpPr>
          <p:cNvPr id="2050" name="Subtitle 2">
            <a:extLst>
              <a:ext uri="{FF2B5EF4-FFF2-40B4-BE49-F238E27FC236}">
                <a16:creationId xmlns:a16="http://schemas.microsoft.com/office/drawing/2014/main" id="{33D22BA0-D24E-A790-9372-5CEDF6A11E37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2081213" y="3619501"/>
            <a:ext cx="7945437" cy="2138362"/>
          </a:xfrm>
        </p:spPr>
        <p:txBody>
          <a:bodyPr/>
          <a:lstStyle/>
          <a:p>
            <a:r>
              <a:rPr lang="zh-CN" altLang="en-US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（雅</a:t>
            </a:r>
            <a:r>
              <a:rPr lang="en-US" altLang="zh-CN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1:1-18</a:t>
            </a:r>
            <a:r>
              <a:rPr lang="zh-CN" altLang="en-US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）</a:t>
            </a:r>
            <a:endParaRPr lang="en-US" altLang="zh-CN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Title 1">
            <a:extLst>
              <a:ext uri="{FF2B5EF4-FFF2-40B4-BE49-F238E27FC236}">
                <a16:creationId xmlns:a16="http://schemas.microsoft.com/office/drawing/2014/main" id="{23E87432-25E7-0158-2C7D-2840D5F47CC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dirty="0" err="1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试炼</a:t>
            </a:r>
            <a:r>
              <a:rPr lang="ja-JP" altLang="en-US" b="1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中蒙祝福</a:t>
            </a:r>
            <a:r>
              <a:rPr lang="zh-CN" altLang="en-US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</a:t>
            </a:r>
            <a:r>
              <a:rPr lang="en-US" altLang="zh-CN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-</a:t>
            </a:r>
            <a:r>
              <a:rPr lang="zh-CN" altLang="en-US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</a:t>
            </a:r>
            <a:r>
              <a:rPr lang="en-US" altLang="zh-CN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1</a:t>
            </a:r>
            <a:endParaRPr lang="en-US" altLang="en-US" b="1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A5DC92-6CEA-9D87-C0E3-1AF2D95C9B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764838" cy="4816475"/>
          </a:xfrm>
        </p:spPr>
        <p:txBody>
          <a:bodyPr rtlCol="0">
            <a:normAutofit fontScale="70000" lnSpcReduction="20000"/>
          </a:bodyPr>
          <a:lstStyle/>
          <a:p>
            <a:pPr marL="0" indent="0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（雅</a:t>
            </a:r>
            <a:r>
              <a:rPr lang="en-US" altLang="zh-CN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1:1-12</a:t>
            </a:r>
            <a:r>
              <a:rPr lang="zh-CN" altLang="en-US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）</a:t>
            </a:r>
            <a:endParaRPr lang="en-US" altLang="ja-JP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marL="0" indent="0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altLang="ja-JP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1:1	</a:t>
            </a:r>
            <a:r>
              <a:rPr lang="ja-JP" altLang="en-US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作 神 和 主 耶 稣 基 督 仆 人 的 雅 各 ， 请 散 住 十 二 个 支 派 之 人 的 安 。</a:t>
            </a:r>
          </a:p>
          <a:p>
            <a:pPr marL="0" indent="0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altLang="ja-JP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1:2	</a:t>
            </a:r>
            <a:r>
              <a:rPr lang="ja-JP" altLang="en-US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我 的 弟 兄 们 ， 你 们 落 在 </a:t>
            </a:r>
            <a:r>
              <a:rPr lang="ja-JP" altLang="en-US">
                <a:solidFill>
                  <a:srgbClr val="FF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百 般 试 炼 </a:t>
            </a:r>
            <a:r>
              <a:rPr lang="ja-JP" altLang="en-US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中 ， 都 要 以 为 </a:t>
            </a:r>
            <a:r>
              <a:rPr lang="ja-JP" altLang="en-US">
                <a:solidFill>
                  <a:srgbClr val="FF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大 喜 乐 </a:t>
            </a:r>
            <a:r>
              <a:rPr lang="ja-JP" altLang="en-US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。</a:t>
            </a:r>
          </a:p>
          <a:p>
            <a:pPr marL="0" indent="0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altLang="ja-JP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1:3	</a:t>
            </a:r>
            <a:r>
              <a:rPr lang="ja-JP" altLang="en-US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因 为 知 道 你 们 的 </a:t>
            </a:r>
            <a:r>
              <a:rPr lang="ja-JP" altLang="en-US">
                <a:solidFill>
                  <a:srgbClr val="FF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信 心 经 过 试 验 </a:t>
            </a:r>
            <a:r>
              <a:rPr lang="ja-JP" altLang="en-US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就 </a:t>
            </a:r>
            <a:r>
              <a:rPr lang="ja-JP" altLang="en-US">
                <a:solidFill>
                  <a:srgbClr val="FF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生 忍 耐 </a:t>
            </a:r>
            <a:r>
              <a:rPr lang="ja-JP" altLang="en-US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。</a:t>
            </a:r>
          </a:p>
          <a:p>
            <a:pPr marL="0" indent="0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altLang="ja-JP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1:4	</a:t>
            </a:r>
            <a:r>
              <a:rPr lang="ja-JP" altLang="en-US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但 </a:t>
            </a:r>
            <a:r>
              <a:rPr lang="ja-JP" altLang="en-US">
                <a:solidFill>
                  <a:srgbClr val="FF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忍 耐 也 当 成 功 </a:t>
            </a:r>
            <a:r>
              <a:rPr lang="ja-JP" altLang="en-US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， 使 你 们 </a:t>
            </a:r>
            <a:r>
              <a:rPr lang="ja-JP" altLang="en-US">
                <a:solidFill>
                  <a:srgbClr val="FF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成 全 完 备 ， 毫 无 缺 欠 </a:t>
            </a:r>
            <a:r>
              <a:rPr lang="ja-JP" altLang="en-US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。</a:t>
            </a:r>
          </a:p>
          <a:p>
            <a:pPr marL="0" indent="0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altLang="ja-JP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1:5	</a:t>
            </a:r>
            <a:r>
              <a:rPr lang="ja-JP" altLang="en-US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你 们 中 间 若 有 缺 少 </a:t>
            </a:r>
            <a:r>
              <a:rPr lang="ja-JP" altLang="en-US">
                <a:solidFill>
                  <a:srgbClr val="FF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智 慧</a:t>
            </a:r>
            <a:r>
              <a:rPr lang="ja-JP" altLang="en-US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的 ， 应 当 </a:t>
            </a:r>
            <a:r>
              <a:rPr lang="ja-JP" altLang="en-US">
                <a:solidFill>
                  <a:srgbClr val="FF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求</a:t>
            </a:r>
            <a:r>
              <a:rPr lang="ja-JP" altLang="en-US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那 厚 赐 与 众 人 ， 也 不 斥 责 人 的 神 ， </a:t>
            </a:r>
            <a:endParaRPr lang="en-US" altLang="ja-JP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marL="0" indent="0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altLang="ja-JP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	</a:t>
            </a:r>
            <a:r>
              <a:rPr lang="ja-JP" altLang="en-US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主 就 必 赐 给 他 。</a:t>
            </a:r>
          </a:p>
          <a:p>
            <a:pPr marL="0" indent="0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altLang="ja-JP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1:6	</a:t>
            </a:r>
            <a:r>
              <a:rPr lang="ja-JP" altLang="en-US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只 要 </a:t>
            </a:r>
            <a:r>
              <a:rPr lang="ja-JP" altLang="en-US">
                <a:solidFill>
                  <a:srgbClr val="FF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凭 着 信 心 求 </a:t>
            </a:r>
            <a:r>
              <a:rPr lang="ja-JP" altLang="en-US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， 一 点 不 疑 惑 。 因 为 那 疑 惑 的 人 ， 就 像 海 中 的 波 浪 ， </a:t>
            </a:r>
            <a:endParaRPr lang="en-US" altLang="ja-JP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marL="0" indent="0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altLang="ja-JP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	</a:t>
            </a:r>
            <a:r>
              <a:rPr lang="ja-JP" altLang="en-US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被 风 吹 动 翻 腾 。</a:t>
            </a:r>
          </a:p>
          <a:p>
            <a:pPr marL="0" indent="0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altLang="ja-JP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1:7	</a:t>
            </a:r>
            <a:r>
              <a:rPr lang="ja-JP" altLang="en-US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这 样 的 人 ， 不 要 想 从 主 那 里 得 什 么 。</a:t>
            </a:r>
          </a:p>
          <a:p>
            <a:pPr marL="0" indent="0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altLang="ja-JP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1:8	</a:t>
            </a:r>
            <a:r>
              <a:rPr lang="ja-JP" altLang="en-US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心 怀 二 意 的 人 ， 在 他 一 切 所 行 的 路 上 ， 都 没 有 定 见 。</a:t>
            </a:r>
          </a:p>
          <a:p>
            <a:pPr marL="0" indent="0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altLang="ja-JP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1:9	</a:t>
            </a:r>
            <a:r>
              <a:rPr lang="ja-JP" altLang="en-US">
                <a:solidFill>
                  <a:srgbClr val="FF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卑 微 </a:t>
            </a:r>
            <a:r>
              <a:rPr lang="ja-JP" altLang="en-US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的 弟 兄 </a:t>
            </a:r>
            <a:r>
              <a:rPr lang="ja-JP" altLang="en-US">
                <a:solidFill>
                  <a:srgbClr val="FF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升 高</a:t>
            </a:r>
            <a:r>
              <a:rPr lang="ja-JP" altLang="en-US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， 就 该 喜 乐 。</a:t>
            </a:r>
          </a:p>
          <a:p>
            <a:pPr marL="0" indent="0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altLang="ja-JP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1:10	</a:t>
            </a:r>
            <a:r>
              <a:rPr lang="ja-JP" altLang="en-US">
                <a:solidFill>
                  <a:srgbClr val="FF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富 足</a:t>
            </a:r>
            <a:r>
              <a:rPr lang="ja-JP" altLang="en-US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的 降 卑 ， 也 该 如 此 。 因 为 他 必 要 过 去 ， 如 同 草 上 的 花 一 样 。</a:t>
            </a:r>
          </a:p>
          <a:p>
            <a:pPr marL="0" indent="0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altLang="ja-JP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1:11	</a:t>
            </a:r>
            <a:r>
              <a:rPr lang="ja-JP" altLang="en-US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太 阳 出 来 ， 热 风 刮 起 ， 草 就 枯 干 ， 花 也 凋 谢 ， 美 容 就 消 没 了 。 那 富 足 </a:t>
            </a:r>
            <a:endParaRPr lang="en-US" altLang="ja-JP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marL="0" indent="0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altLang="ja-JP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	</a:t>
            </a:r>
            <a:r>
              <a:rPr lang="ja-JP" altLang="en-US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的 人 ， 在 他 所 行 的 事 上 ， 也 要 这 样 衰 残 。</a:t>
            </a:r>
            <a:endParaRPr lang="en-US" altLang="ja-JP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marL="0" indent="0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altLang="ja-JP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1:12	</a:t>
            </a:r>
            <a:r>
              <a:rPr lang="ja-JP" altLang="en-US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忍 受 试 探 的 人 是 有 福 的 。 因 为 他 经 过 </a:t>
            </a:r>
            <a:r>
              <a:rPr lang="ja-JP" altLang="en-US">
                <a:solidFill>
                  <a:srgbClr val="FF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试 验</a:t>
            </a:r>
            <a:r>
              <a:rPr lang="ja-JP" altLang="en-US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以 后 ， 必 得 </a:t>
            </a:r>
            <a:r>
              <a:rPr lang="ja-JP" altLang="en-US">
                <a:solidFill>
                  <a:srgbClr val="FF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生 命 的 冠 冕 </a:t>
            </a:r>
            <a:r>
              <a:rPr lang="ja-JP" altLang="en-US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， 这 </a:t>
            </a:r>
            <a:endParaRPr lang="en-US" altLang="ja-JP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marL="0" indent="0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altLang="ja-JP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	</a:t>
            </a:r>
            <a:r>
              <a:rPr lang="ja-JP" altLang="en-US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是 主 应 许 给 那 些 爱 他 之 人 的 。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Title 1">
            <a:extLst>
              <a:ext uri="{FF2B5EF4-FFF2-40B4-BE49-F238E27FC236}">
                <a16:creationId xmlns:a16="http://schemas.microsoft.com/office/drawing/2014/main" id="{ACA829A4-5D93-5682-EF28-460FE557FCE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dirty="0" err="1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试炼</a:t>
            </a:r>
            <a:r>
              <a:rPr lang="ja-JP" altLang="en-US" b="1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中蒙祝福</a:t>
            </a:r>
            <a:r>
              <a:rPr lang="zh-CN" altLang="en-US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</a:t>
            </a:r>
            <a:r>
              <a:rPr lang="en-US" altLang="zh-CN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-</a:t>
            </a:r>
            <a:r>
              <a:rPr lang="zh-CN" altLang="en-US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</a:t>
            </a:r>
            <a:r>
              <a:rPr lang="en-US" altLang="zh-CN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2</a:t>
            </a:r>
            <a:endParaRPr lang="en-US" altLang="en-US" b="1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CD30D0-A2D5-D018-6B06-86A4E48047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3938" y="1690688"/>
            <a:ext cx="10515600" cy="4351338"/>
          </a:xfrm>
        </p:spPr>
        <p:txBody>
          <a:bodyPr rtlCol="0">
            <a:normAutofit lnSpcReduction="10000"/>
          </a:bodyPr>
          <a:lstStyle/>
          <a:p>
            <a:pPr marL="0" indent="0" fontAlgn="auto">
              <a:spcAft>
                <a:spcPts val="0"/>
              </a:spcAft>
              <a:buNone/>
              <a:defRPr/>
            </a:pPr>
            <a:r>
              <a:rPr lang="en-US" altLang="zh-CN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1</a:t>
            </a:r>
            <a:r>
              <a:rPr lang="zh-CN" altLang="en-US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、试炼的原因</a:t>
            </a:r>
            <a:endParaRPr lang="en-US" altLang="zh-CN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lvl="1" fontAlgn="auto">
              <a:spcAft>
                <a:spcPts val="0"/>
              </a:spcAft>
              <a:defRPr/>
            </a:pPr>
            <a:r>
              <a:rPr lang="zh-CN" altLang="en-US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什么是试炼</a:t>
            </a:r>
            <a:endParaRPr lang="en-US" altLang="zh-CN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lvl="1" fontAlgn="auto">
              <a:spcAft>
                <a:spcPts val="0"/>
              </a:spcAft>
              <a:defRPr/>
            </a:pPr>
            <a:r>
              <a:rPr lang="zh-CN" altLang="en-US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为什么有试炼</a:t>
            </a:r>
            <a:endParaRPr lang="en-US" altLang="zh-CN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marL="0" indent="0" fontAlgn="auto">
              <a:spcAft>
                <a:spcPts val="0"/>
              </a:spcAft>
              <a:buNone/>
              <a:defRPr/>
            </a:pPr>
            <a:r>
              <a:rPr lang="en-US" altLang="zh-CN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2</a:t>
            </a:r>
            <a:r>
              <a:rPr lang="zh-CN" altLang="en-US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、试炼中蒙福（雅</a:t>
            </a:r>
            <a:r>
              <a:rPr lang="en-US" altLang="zh-CN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1:2-12</a:t>
            </a:r>
            <a:r>
              <a:rPr lang="zh-CN" altLang="en-US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）</a:t>
            </a:r>
            <a:endParaRPr lang="en-US" altLang="zh-CN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lvl="1" fontAlgn="auto">
              <a:spcAft>
                <a:spcPts val="0"/>
              </a:spcAft>
              <a:defRPr/>
            </a:pPr>
            <a:r>
              <a:rPr lang="zh-CN" altLang="en-US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百般的喜乐（</a:t>
            </a:r>
            <a:r>
              <a:rPr lang="en-US" altLang="zh-CN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1:2</a:t>
            </a:r>
            <a:r>
              <a:rPr lang="zh-CN" altLang="en-US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）</a:t>
            </a:r>
            <a:endParaRPr lang="en-US" altLang="zh-CN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lvl="1" fontAlgn="auto">
              <a:spcAft>
                <a:spcPts val="0"/>
              </a:spcAft>
              <a:defRPr/>
            </a:pPr>
            <a:r>
              <a:rPr lang="zh-CN" altLang="en-US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信心生忍耐（</a:t>
            </a:r>
            <a:r>
              <a:rPr lang="en-US" altLang="zh-CN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1:3</a:t>
            </a:r>
            <a:r>
              <a:rPr lang="zh-CN" altLang="en-US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）</a:t>
            </a:r>
            <a:endParaRPr lang="en-US" altLang="zh-CN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lvl="1" fontAlgn="auto">
              <a:spcAft>
                <a:spcPts val="0"/>
              </a:spcAft>
              <a:defRPr/>
            </a:pPr>
            <a:r>
              <a:rPr lang="zh-CN" altLang="en-US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顺服得完备（</a:t>
            </a:r>
            <a:r>
              <a:rPr lang="en-US" altLang="zh-CN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1:4</a:t>
            </a:r>
            <a:r>
              <a:rPr lang="zh-CN" altLang="en-US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）</a:t>
            </a:r>
            <a:endParaRPr lang="en-US" altLang="zh-CN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lvl="1" fontAlgn="auto">
              <a:spcAft>
                <a:spcPts val="0"/>
              </a:spcAft>
              <a:defRPr/>
            </a:pPr>
            <a:r>
              <a:rPr lang="zh-CN" altLang="en-US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祷告求智慧（</a:t>
            </a:r>
            <a:r>
              <a:rPr lang="en-US" altLang="zh-CN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1:5</a:t>
            </a:r>
            <a:r>
              <a:rPr lang="zh-CN" altLang="en-US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）</a:t>
            </a:r>
            <a:endParaRPr lang="en-US" altLang="zh-CN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lvl="1" fontAlgn="auto">
              <a:spcAft>
                <a:spcPts val="0"/>
              </a:spcAft>
              <a:defRPr/>
            </a:pPr>
            <a:r>
              <a:rPr lang="zh-CN" altLang="en-US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一心地信靠（</a:t>
            </a:r>
            <a:r>
              <a:rPr lang="en-US" altLang="zh-CN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1:6-8</a:t>
            </a:r>
            <a:r>
              <a:rPr lang="zh-CN" altLang="en-US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）</a:t>
            </a:r>
            <a:endParaRPr lang="en-US" altLang="zh-CN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lvl="1" fontAlgn="auto">
              <a:spcAft>
                <a:spcPts val="0"/>
              </a:spcAft>
              <a:defRPr/>
            </a:pPr>
            <a:r>
              <a:rPr lang="zh-CN" altLang="en-US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谦卑得荣耀（</a:t>
            </a:r>
            <a:r>
              <a:rPr lang="en-US" altLang="zh-CN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1:9-11</a:t>
            </a:r>
            <a:r>
              <a:rPr lang="zh-CN" altLang="en-US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）</a:t>
            </a:r>
            <a:endParaRPr lang="en-US" altLang="zh-CN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lvl="1" fontAlgn="auto">
              <a:spcAft>
                <a:spcPts val="0"/>
              </a:spcAft>
              <a:defRPr/>
            </a:pPr>
            <a:r>
              <a:rPr lang="zh-CN" altLang="en-US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人生的冠冕（</a:t>
            </a:r>
            <a:r>
              <a:rPr lang="en-US" altLang="zh-CN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1:12</a:t>
            </a:r>
            <a:r>
              <a:rPr lang="zh-CN" altLang="en-US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）</a:t>
            </a:r>
            <a:endParaRPr lang="en-US" altLang="zh-CN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lvl="1" fontAlgn="auto">
              <a:spcAft>
                <a:spcPts val="0"/>
              </a:spcAft>
              <a:defRPr/>
            </a:pPr>
            <a:endParaRPr lang="en-US" altLang="zh-CN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marL="457200" lvl="1" indent="0" fontAlgn="auto">
              <a:spcAft>
                <a:spcPts val="0"/>
              </a:spcAft>
              <a:buNone/>
              <a:defRPr/>
            </a:pPr>
            <a:endParaRPr lang="en-US" altLang="zh-CN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lvl="1" fontAlgn="auto">
              <a:spcAft>
                <a:spcPts val="0"/>
              </a:spcAft>
              <a:defRPr/>
            </a:pPr>
            <a:endParaRPr lang="en-US" altLang="zh-CN" dirty="0">
              <a:latin typeface="Heiti SC Light" panose="02000000000000000000" pitchFamily="2" charset="-128"/>
              <a:ea typeface="Heiti SC Light" panose="02000000000000000000" pitchFamily="2" charset="-128"/>
            </a:endParaRPr>
          </a:p>
          <a:p>
            <a:pPr lvl="2" fontAlgn="auto">
              <a:spcAft>
                <a:spcPts val="0"/>
              </a:spcAft>
              <a:defRPr/>
            </a:pPr>
            <a:endParaRPr lang="en-US" altLang="zh-CN" dirty="0">
              <a:latin typeface="Heiti SC Light" panose="02000000000000000000" pitchFamily="2" charset="-128"/>
              <a:ea typeface="Heiti SC Light" panose="02000000000000000000" pitchFamily="2" charset="-128"/>
            </a:endParaRPr>
          </a:p>
          <a:p>
            <a:pPr lvl="2" fontAlgn="auto">
              <a:spcAft>
                <a:spcPts val="0"/>
              </a:spcAft>
              <a:defRPr/>
            </a:pPr>
            <a:endParaRPr lang="en-US" altLang="zh-CN" dirty="0">
              <a:latin typeface="Heiti SC Light" panose="02000000000000000000" pitchFamily="2" charset="-128"/>
              <a:ea typeface="Heiti SC Light" panose="02000000000000000000" pitchFamily="2" charset="-128"/>
            </a:endParaRPr>
          </a:p>
          <a:p>
            <a:pPr lvl="2" fontAlgn="auto">
              <a:spcAft>
                <a:spcPts val="0"/>
              </a:spcAft>
              <a:defRPr/>
            </a:pPr>
            <a:endParaRPr lang="en-US" altLang="zh-CN" dirty="0">
              <a:latin typeface="Heiti SC Light" panose="02000000000000000000" pitchFamily="2" charset="-128"/>
              <a:ea typeface="Heiti SC Light" panose="02000000000000000000" pitchFamily="2" charset="-128"/>
            </a:endParaRPr>
          </a:p>
          <a:p>
            <a:pPr lvl="1" fontAlgn="auto">
              <a:spcAft>
                <a:spcPts val="0"/>
              </a:spcAft>
              <a:defRPr/>
            </a:pPr>
            <a:endParaRPr lang="en-US" dirty="0"/>
          </a:p>
          <a:p>
            <a:pPr lvl="3" fontAlgn="auto">
              <a:spcAft>
                <a:spcPts val="0"/>
              </a:spcAft>
              <a:defRPr/>
            </a:pP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9F03EA9-C43B-032A-2A11-673FC837E5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126" name="Rectangle 5125">
            <a:extLst>
              <a:ext uri="{FF2B5EF4-FFF2-40B4-BE49-F238E27FC236}">
                <a16:creationId xmlns:a16="http://schemas.microsoft.com/office/drawing/2014/main" id="{53F29798-D584-4792-9B62-3F5F5C36D6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21" name="Title 1">
            <a:extLst>
              <a:ext uri="{FF2B5EF4-FFF2-40B4-BE49-F238E27FC236}">
                <a16:creationId xmlns:a16="http://schemas.microsoft.com/office/drawing/2014/main" id="{76805932-922F-E5AE-CCC3-9D785BB1801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184805"/>
            <a:ext cx="10515600" cy="150588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en-US" b="1" dirty="0" err="1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试炼</a:t>
            </a:r>
            <a:r>
              <a:rPr lang="ja-JP" altLang="en-US" b="1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中蒙祝福</a:t>
            </a:r>
            <a:r>
              <a:rPr lang="zh-CN" altLang="en-US" sz="54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</a:t>
            </a:r>
            <a:r>
              <a:rPr lang="en-US" altLang="ja-JP" sz="52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- </a:t>
            </a:r>
            <a:r>
              <a:rPr lang="en-US" altLang="zh-CN" sz="5200" b="1" dirty="0"/>
              <a:t>3</a:t>
            </a:r>
            <a:endParaRPr lang="en-US" altLang="en-US" sz="5200" b="1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4" name="Picture 3" descr="A map of the world&#10;&#10;AI-generated content may be incorrect.">
            <a:extLst>
              <a:ext uri="{FF2B5EF4-FFF2-40B4-BE49-F238E27FC236}">
                <a16:creationId xmlns:a16="http://schemas.microsoft.com/office/drawing/2014/main" id="{79D6E75E-B6F6-98F8-A8FC-86C812F01E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2411" y="1266066"/>
            <a:ext cx="6869150" cy="5340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13762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6B6FEF-0E2B-7159-32B7-7D5DB6F9A6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Title 1">
            <a:extLst>
              <a:ext uri="{FF2B5EF4-FFF2-40B4-BE49-F238E27FC236}">
                <a16:creationId xmlns:a16="http://schemas.microsoft.com/office/drawing/2014/main" id="{1CA3471C-32FC-ED90-E0D3-F0A0D5DE808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dirty="0" err="1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试炼</a:t>
            </a:r>
            <a:r>
              <a:rPr lang="ja-JP" altLang="en-US" b="1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中蒙祝福</a:t>
            </a:r>
            <a:r>
              <a:rPr lang="zh-CN" altLang="en-US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</a:t>
            </a:r>
            <a:r>
              <a:rPr lang="en-US" altLang="zh-CN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-</a:t>
            </a:r>
            <a:r>
              <a:rPr lang="zh-CN" altLang="en-US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</a:t>
            </a:r>
            <a:r>
              <a:rPr lang="en-US" altLang="zh-CN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4</a:t>
            </a:r>
            <a:endParaRPr lang="en-US" altLang="en-US" b="1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E32FD8-03F2-EA6D-7594-BAAA2F026D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1500" y="1825625"/>
            <a:ext cx="11372849" cy="4667250"/>
          </a:xfrm>
        </p:spPr>
        <p:txBody>
          <a:bodyPr rtlCol="0">
            <a:normAutofit fontScale="85000" lnSpcReduction="10000"/>
          </a:bodyPr>
          <a:lstStyle/>
          <a:p>
            <a:pPr marL="0" indent="0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ja-JP" altLang="en-US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约</a:t>
            </a:r>
            <a:r>
              <a:rPr lang="en-US" altLang="ja-JP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16:33	</a:t>
            </a:r>
            <a:r>
              <a:rPr lang="ja-JP" altLang="en-US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我 将 这 些 事 告 诉 你 们 ， 是 要 叫 你 们 在 我 里 面 有 平 安 。 </a:t>
            </a:r>
            <a:endParaRPr lang="en-US" altLang="ja-JP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marL="0" indent="0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altLang="ja-JP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		</a:t>
            </a:r>
            <a:r>
              <a:rPr lang="ja-JP" altLang="en-US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在 世 上 你 们 有</a:t>
            </a:r>
            <a:r>
              <a:rPr lang="ja-JP" altLang="en-US">
                <a:solidFill>
                  <a:srgbClr val="FF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苦 难 </a:t>
            </a:r>
            <a:r>
              <a:rPr lang="ja-JP" altLang="en-US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。 但 你 们 可 以 放 心 ， 我 已 经 胜 了 世 界 </a:t>
            </a:r>
            <a:endParaRPr lang="en-US" altLang="ja-JP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marL="0" indent="0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ja-JP" altLang="en-US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徒</a:t>
            </a:r>
            <a:r>
              <a:rPr lang="en-US" altLang="ja-JP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14:22	</a:t>
            </a:r>
            <a:r>
              <a:rPr lang="ja-JP" altLang="en-US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坚 固 门 徒 的 心 ， 劝 他 们 恒 守 所 信 的 道 。 又 说 ， 我 们 进 入 </a:t>
            </a:r>
            <a:endParaRPr lang="en-US" altLang="ja-JP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marL="0" indent="0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altLang="ja-JP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		</a:t>
            </a:r>
            <a:r>
              <a:rPr lang="ja-JP" altLang="en-US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神 的 国 ， 必 须 经 历 许 多 </a:t>
            </a:r>
            <a:r>
              <a:rPr lang="ja-JP" altLang="en-US">
                <a:solidFill>
                  <a:srgbClr val="FF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艰 难</a:t>
            </a:r>
            <a:r>
              <a:rPr lang="ja-JP" altLang="en-US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。</a:t>
            </a:r>
            <a:endParaRPr lang="en-US" altLang="ja-JP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marL="0" indent="0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ja-JP" altLang="en-US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彼前</a:t>
            </a:r>
            <a:r>
              <a:rPr lang="en-US" altLang="ja-JP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5:10	</a:t>
            </a:r>
            <a:r>
              <a:rPr lang="ja-JP" altLang="en-US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那 赐 诸 般 恩 典 的 神 ， 曾 在 基 督 里 召 你 们 ， 得 享 他 永 远 的 </a:t>
            </a:r>
            <a:endParaRPr lang="en-US" altLang="ja-JP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marL="0" indent="0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altLang="ja-JP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		</a:t>
            </a:r>
            <a:r>
              <a:rPr lang="ja-JP" altLang="en-US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荣 耀 ， 等 你 们 暂 受 </a:t>
            </a:r>
            <a:r>
              <a:rPr lang="ja-JP" altLang="en-US">
                <a:solidFill>
                  <a:srgbClr val="FF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苦 难</a:t>
            </a:r>
            <a:r>
              <a:rPr lang="ja-JP" altLang="en-US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之 后 ， 必 要 亲 自 成 全 你 们 ， 坚 固 </a:t>
            </a:r>
            <a:endParaRPr lang="en-US" altLang="ja-JP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marL="0" indent="0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altLang="ja-JP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		</a:t>
            </a:r>
            <a:r>
              <a:rPr lang="ja-JP" altLang="en-US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你 们 ， 赐 力 量 给 你 们 。</a:t>
            </a:r>
            <a:endParaRPr lang="en-US" altLang="ja-JP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marL="0" indent="0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ja-JP" altLang="en-US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伯</a:t>
            </a:r>
            <a:r>
              <a:rPr lang="en-US" altLang="ja-JP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23:10	</a:t>
            </a:r>
            <a:r>
              <a:rPr lang="ja-JP" altLang="en-US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然 而 他 知 道 我 所 行 的 路 。 他 </a:t>
            </a:r>
            <a:r>
              <a:rPr lang="ja-JP" altLang="en-US">
                <a:solidFill>
                  <a:srgbClr val="FF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试 炼</a:t>
            </a:r>
            <a:r>
              <a:rPr lang="ja-JP" altLang="en-US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我 之 后 ， 我 必 如 </a:t>
            </a:r>
            <a:r>
              <a:rPr lang="ja-JP" altLang="en-US">
                <a:solidFill>
                  <a:srgbClr val="FF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精 金</a:t>
            </a:r>
            <a:r>
              <a:rPr lang="ja-JP" altLang="en-US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。</a:t>
            </a:r>
            <a:endParaRPr lang="en-US" altLang="ja-JP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marL="0" indent="0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ja-JP" altLang="en-US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诗</a:t>
            </a:r>
            <a:r>
              <a:rPr lang="en-US" altLang="ja-JP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66:10	</a:t>
            </a:r>
            <a:r>
              <a:rPr lang="ja-JP" altLang="en-US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神 阿 ， 你 曾 </a:t>
            </a:r>
            <a:r>
              <a:rPr lang="ja-JP" altLang="en-US">
                <a:solidFill>
                  <a:srgbClr val="FF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试 验</a:t>
            </a:r>
            <a:r>
              <a:rPr lang="ja-JP" altLang="en-US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我 们 ， </a:t>
            </a:r>
            <a:r>
              <a:rPr lang="ja-JP" altLang="en-US">
                <a:solidFill>
                  <a:srgbClr val="FF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熬 炼 </a:t>
            </a:r>
            <a:r>
              <a:rPr lang="ja-JP" altLang="en-US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我 们 ， 如 熬 炼 </a:t>
            </a:r>
            <a:r>
              <a:rPr lang="ja-JP" altLang="en-US">
                <a:solidFill>
                  <a:srgbClr val="FF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银 子</a:t>
            </a:r>
            <a:r>
              <a:rPr lang="ja-JP" altLang="en-US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一 样 。</a:t>
            </a:r>
            <a:endParaRPr lang="en-US" altLang="ja-JP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marL="0" indent="0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ja-JP" altLang="en-US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箴</a:t>
            </a:r>
            <a:r>
              <a:rPr lang="en-US" altLang="ja-JP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17:3	  	</a:t>
            </a:r>
            <a:r>
              <a:rPr lang="ja-JP" altLang="en-US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鼎 为 </a:t>
            </a:r>
            <a:r>
              <a:rPr lang="ja-JP" altLang="en-US">
                <a:solidFill>
                  <a:srgbClr val="FF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炼 银</a:t>
            </a:r>
            <a:r>
              <a:rPr lang="ja-JP" altLang="en-US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， 炉 为 </a:t>
            </a:r>
            <a:r>
              <a:rPr lang="ja-JP" altLang="en-US">
                <a:solidFill>
                  <a:srgbClr val="FF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炼 金</a:t>
            </a:r>
            <a:r>
              <a:rPr lang="ja-JP" altLang="en-US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。 惟 有 耶 和 华 </a:t>
            </a:r>
            <a:r>
              <a:rPr lang="ja-JP" altLang="en-US">
                <a:solidFill>
                  <a:srgbClr val="FF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熬 炼 人 心 </a:t>
            </a:r>
            <a:r>
              <a:rPr lang="ja-JP" altLang="en-US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。</a:t>
            </a:r>
            <a:endParaRPr lang="en-US" altLang="ja-JP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marL="0" indent="0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en-US" altLang="ja-JP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2954799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CD9838-08E6-2F92-EFEF-9FCB200DA9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Title 1">
            <a:extLst>
              <a:ext uri="{FF2B5EF4-FFF2-40B4-BE49-F238E27FC236}">
                <a16:creationId xmlns:a16="http://schemas.microsoft.com/office/drawing/2014/main" id="{5CB68F21-DFC9-BCA6-CAF6-1E3A1DBFE1F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dirty="0" err="1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试炼</a:t>
            </a:r>
            <a:r>
              <a:rPr lang="ja-JP" altLang="en-US" b="1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中蒙祝福</a:t>
            </a:r>
            <a:r>
              <a:rPr lang="zh-CN" altLang="en-US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</a:t>
            </a:r>
            <a:r>
              <a:rPr lang="en-US" altLang="zh-CN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-</a:t>
            </a:r>
            <a:r>
              <a:rPr lang="zh-CN" altLang="en-US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</a:t>
            </a:r>
            <a:r>
              <a:rPr lang="en-US" altLang="zh-CN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5</a:t>
            </a:r>
            <a:endParaRPr lang="en-US" altLang="en-US" b="1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3BEF49-A4AD-4F55-2655-7957DC0D7E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764838" cy="4816475"/>
          </a:xfrm>
        </p:spPr>
        <p:txBody>
          <a:bodyPr rtlCol="0">
            <a:normAutofit/>
          </a:bodyPr>
          <a:lstStyle/>
          <a:p>
            <a:pPr marL="0" indent="0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（约</a:t>
            </a:r>
            <a:r>
              <a:rPr lang="en-US" altLang="zh-CN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16:20-22</a:t>
            </a:r>
            <a:r>
              <a:rPr lang="zh-CN" altLang="en-US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）</a:t>
            </a:r>
            <a:endParaRPr lang="en-US" altLang="zh-CN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marL="0" indent="0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altLang="zh-CN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16:20		</a:t>
            </a:r>
            <a:r>
              <a:rPr lang="zh-CN" altLang="en-US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我 实 实 在 在 地 告 诉 你 们 ， 你 们 将 要 </a:t>
            </a:r>
            <a:r>
              <a:rPr lang="zh-CN" altLang="en-US" dirty="0">
                <a:solidFill>
                  <a:srgbClr val="FF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痛 哭 ， 哀 </a:t>
            </a:r>
            <a:r>
              <a:rPr lang="en-US" altLang="zh-CN" dirty="0">
                <a:solidFill>
                  <a:srgbClr val="FF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		</a:t>
            </a:r>
            <a:r>
              <a:rPr lang="zh-CN" altLang="en-US" dirty="0">
                <a:solidFill>
                  <a:srgbClr val="FF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号 </a:t>
            </a:r>
            <a:r>
              <a:rPr lang="zh-CN" altLang="en-US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， 世 人 倒 要 喜 乐 。 你 们 将 要 </a:t>
            </a:r>
            <a:r>
              <a:rPr lang="zh-CN" altLang="en-US" dirty="0">
                <a:solidFill>
                  <a:srgbClr val="FF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忧 愁</a:t>
            </a:r>
            <a:r>
              <a:rPr lang="zh-CN" altLang="en-US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， 然 而 你 </a:t>
            </a:r>
            <a:endParaRPr lang="en-US" altLang="zh-CN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marL="0" indent="0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altLang="zh-CN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		</a:t>
            </a:r>
            <a:r>
              <a:rPr lang="zh-CN" altLang="en-US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们 的 忧 愁 ， 要 变 为 </a:t>
            </a:r>
            <a:r>
              <a:rPr lang="zh-CN" altLang="en-US" dirty="0">
                <a:solidFill>
                  <a:srgbClr val="FF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喜 乐 </a:t>
            </a:r>
            <a:r>
              <a:rPr lang="zh-CN" altLang="en-US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。</a:t>
            </a:r>
          </a:p>
          <a:p>
            <a:pPr marL="0" indent="0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altLang="zh-CN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16:21	  	</a:t>
            </a:r>
            <a:r>
              <a:rPr lang="zh-CN" altLang="en-US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妇 人 生 产 的 时 候 ， 就 </a:t>
            </a:r>
            <a:r>
              <a:rPr lang="zh-CN" altLang="en-US" dirty="0">
                <a:solidFill>
                  <a:srgbClr val="FF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忧 愁</a:t>
            </a:r>
            <a:r>
              <a:rPr lang="zh-CN" altLang="en-US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， 因 为 她 的 时 候 到 </a:t>
            </a:r>
            <a:endParaRPr lang="en-US" altLang="zh-CN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marL="0" indent="0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altLang="zh-CN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		</a:t>
            </a:r>
            <a:r>
              <a:rPr lang="zh-CN" altLang="en-US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了 。 既 生 了 孩 子 ， 就 不 再 记 念 那 </a:t>
            </a:r>
            <a:r>
              <a:rPr lang="zh-CN" altLang="en-US" dirty="0">
                <a:solidFill>
                  <a:srgbClr val="FF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苦 楚</a:t>
            </a:r>
            <a:r>
              <a:rPr lang="zh-CN" altLang="en-US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， 因 为 </a:t>
            </a:r>
            <a:endParaRPr lang="en-US" altLang="zh-CN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marL="0" indent="0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altLang="zh-CN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		</a:t>
            </a:r>
            <a:r>
              <a:rPr lang="zh-CN" altLang="en-US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欢 喜 世 上 </a:t>
            </a:r>
            <a:r>
              <a:rPr lang="zh-CN" altLang="en-US" dirty="0">
                <a:solidFill>
                  <a:srgbClr val="FF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生 了 一 个 人 </a:t>
            </a:r>
            <a:r>
              <a:rPr lang="zh-CN" altLang="en-US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。</a:t>
            </a:r>
          </a:p>
          <a:p>
            <a:pPr marL="0" indent="0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altLang="zh-CN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16:22	  	</a:t>
            </a:r>
            <a:r>
              <a:rPr lang="zh-CN" altLang="en-US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你 们 现 在 也 是 </a:t>
            </a:r>
            <a:r>
              <a:rPr lang="zh-CN" altLang="en-US" dirty="0">
                <a:solidFill>
                  <a:srgbClr val="FF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忧 愁</a:t>
            </a:r>
            <a:r>
              <a:rPr lang="zh-CN" altLang="en-US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。 但 我 要 再 见 你 们 ， 你 们 </a:t>
            </a:r>
            <a:r>
              <a:rPr lang="en-US" altLang="zh-CN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		</a:t>
            </a:r>
            <a:r>
              <a:rPr lang="zh-CN" altLang="en-US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的 心 就 </a:t>
            </a:r>
            <a:r>
              <a:rPr lang="zh-CN" altLang="en-US" dirty="0">
                <a:solidFill>
                  <a:srgbClr val="FF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喜 乐</a:t>
            </a:r>
            <a:r>
              <a:rPr lang="zh-CN" altLang="en-US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了 。 这 </a:t>
            </a:r>
            <a:r>
              <a:rPr lang="zh-CN" altLang="en-US" dirty="0">
                <a:solidFill>
                  <a:srgbClr val="FF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喜 乐</a:t>
            </a:r>
            <a:r>
              <a:rPr lang="zh-CN" altLang="en-US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， 也 没 有 人 能 夺 去 。</a:t>
            </a:r>
            <a:endParaRPr lang="ja-JP" altLang="en-US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1406784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990CA9-9599-ABAB-7D66-239706E25A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Title 1">
            <a:extLst>
              <a:ext uri="{FF2B5EF4-FFF2-40B4-BE49-F238E27FC236}">
                <a16:creationId xmlns:a16="http://schemas.microsoft.com/office/drawing/2014/main" id="{2DA5107D-0911-43C9-5995-8DD080BCB94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dirty="0" err="1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试炼</a:t>
            </a:r>
            <a:r>
              <a:rPr lang="ja-JP" altLang="en-US" b="1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中蒙祝福</a:t>
            </a:r>
            <a:r>
              <a:rPr lang="zh-CN" altLang="en-US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</a:t>
            </a:r>
            <a:r>
              <a:rPr lang="en-US" altLang="zh-CN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-</a:t>
            </a:r>
            <a:r>
              <a:rPr lang="zh-CN" altLang="en-US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</a:t>
            </a:r>
            <a:r>
              <a:rPr lang="en-US" altLang="zh-CN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6</a:t>
            </a:r>
            <a:endParaRPr lang="en-US" altLang="en-US" b="1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65E3B0-0483-F38B-4831-A995678550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377488" cy="4667250"/>
          </a:xfrm>
        </p:spPr>
        <p:txBody>
          <a:bodyPr rtlCol="0">
            <a:normAutofit fontScale="77500" lnSpcReduction="20000"/>
          </a:bodyPr>
          <a:lstStyle/>
          <a:p>
            <a:pPr marL="0" indent="0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（太</a:t>
            </a:r>
            <a:r>
              <a:rPr lang="en-US" altLang="zh-CN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7:7-11</a:t>
            </a:r>
            <a:r>
              <a:rPr lang="zh-CN" altLang="en-US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）</a:t>
            </a:r>
            <a:endParaRPr lang="en-US" altLang="ja-JP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marL="0" indent="0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altLang="ja-JP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7:</a:t>
            </a:r>
            <a:r>
              <a:rPr lang="en-US" altLang="zh-CN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7	</a:t>
            </a:r>
            <a:r>
              <a:rPr lang="zh-CN" altLang="en-US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 </a:t>
            </a:r>
            <a:r>
              <a:rPr lang="ja-JP" altLang="en-US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你 们 </a:t>
            </a:r>
            <a:r>
              <a:rPr lang="ja-JP" altLang="en-US">
                <a:solidFill>
                  <a:srgbClr val="FF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祈 求</a:t>
            </a:r>
            <a:r>
              <a:rPr lang="ja-JP" altLang="en-US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， 就 </a:t>
            </a:r>
            <a:r>
              <a:rPr lang="ja-JP" altLang="en-US">
                <a:solidFill>
                  <a:srgbClr val="FF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给 你 们 </a:t>
            </a:r>
            <a:r>
              <a:rPr lang="ja-JP" altLang="en-US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。 </a:t>
            </a:r>
            <a:r>
              <a:rPr lang="ja-JP" altLang="en-US">
                <a:solidFill>
                  <a:srgbClr val="FF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寻 找</a:t>
            </a:r>
            <a:r>
              <a:rPr lang="ja-JP" altLang="en-US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， 就 </a:t>
            </a:r>
            <a:r>
              <a:rPr lang="ja-JP" altLang="en-US">
                <a:solidFill>
                  <a:srgbClr val="FF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寻 见</a:t>
            </a:r>
            <a:r>
              <a:rPr lang="ja-JP" altLang="en-US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。 </a:t>
            </a:r>
            <a:r>
              <a:rPr lang="ja-JP" altLang="en-US">
                <a:solidFill>
                  <a:srgbClr val="FF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叩 门</a:t>
            </a:r>
            <a:r>
              <a:rPr lang="ja-JP" altLang="en-US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， 就 给 你 们 </a:t>
            </a:r>
            <a:r>
              <a:rPr lang="ja-JP" altLang="en-US">
                <a:solidFill>
                  <a:srgbClr val="FF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开 门 </a:t>
            </a:r>
            <a:r>
              <a:rPr lang="ja-JP" altLang="en-US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。</a:t>
            </a:r>
          </a:p>
          <a:p>
            <a:pPr marL="0" indent="0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altLang="ja-JP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7:8	</a:t>
            </a:r>
            <a:r>
              <a:rPr lang="ja-JP" altLang="en-US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因 为 凡 </a:t>
            </a:r>
            <a:r>
              <a:rPr lang="ja-JP" altLang="en-US">
                <a:solidFill>
                  <a:srgbClr val="FF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祈 求</a:t>
            </a:r>
            <a:r>
              <a:rPr lang="ja-JP" altLang="en-US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的 ， 就 </a:t>
            </a:r>
            <a:r>
              <a:rPr lang="ja-JP" altLang="en-US">
                <a:solidFill>
                  <a:srgbClr val="FF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得 着</a:t>
            </a:r>
            <a:r>
              <a:rPr lang="ja-JP" altLang="en-US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。 </a:t>
            </a:r>
            <a:r>
              <a:rPr lang="ja-JP" altLang="en-US">
                <a:solidFill>
                  <a:srgbClr val="FF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寻 找</a:t>
            </a:r>
            <a:r>
              <a:rPr lang="ja-JP" altLang="en-US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的 ， 就 </a:t>
            </a:r>
            <a:r>
              <a:rPr lang="ja-JP" altLang="en-US">
                <a:solidFill>
                  <a:srgbClr val="FF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寻 见</a:t>
            </a:r>
            <a:r>
              <a:rPr lang="ja-JP" altLang="en-US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。 </a:t>
            </a:r>
            <a:r>
              <a:rPr lang="ja-JP" altLang="en-US">
                <a:solidFill>
                  <a:srgbClr val="FF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叩 门 </a:t>
            </a:r>
            <a:r>
              <a:rPr lang="ja-JP" altLang="en-US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的 ， 就 给 他 </a:t>
            </a:r>
            <a:endParaRPr lang="en-US" altLang="ja-JP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marL="0" indent="0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altLang="ja-JP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	</a:t>
            </a:r>
            <a:r>
              <a:rPr lang="ja-JP" altLang="en-US">
                <a:solidFill>
                  <a:srgbClr val="FF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开 门</a:t>
            </a:r>
            <a:r>
              <a:rPr lang="ja-JP" altLang="en-US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。</a:t>
            </a:r>
          </a:p>
          <a:p>
            <a:pPr marL="0" indent="0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altLang="ja-JP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7:9	</a:t>
            </a:r>
            <a:r>
              <a:rPr lang="ja-JP" altLang="en-US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你 们 中 间 ， 谁 有 儿 子 求 饼 ， 反 给 他 石 头 呢 ？</a:t>
            </a:r>
          </a:p>
          <a:p>
            <a:pPr marL="0" indent="0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altLang="ja-JP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7:10	</a:t>
            </a:r>
            <a:r>
              <a:rPr lang="ja-JP" altLang="en-US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求 鱼 ， 反 给 他 蛇 呢 ？</a:t>
            </a:r>
          </a:p>
          <a:p>
            <a:pPr marL="0" indent="0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altLang="ja-JP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7:11	</a:t>
            </a:r>
            <a:r>
              <a:rPr lang="ja-JP" altLang="en-US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你 们 虽 然 不 好 ， 尚 且 知 道 拿 好 东 西 给 儿 女 ， 何 况 你 们 在 天 上 </a:t>
            </a:r>
            <a:r>
              <a:rPr lang="en-US" altLang="ja-JP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	</a:t>
            </a:r>
            <a:r>
              <a:rPr lang="ja-JP" altLang="en-US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的 父 ， 岂 不 更 把 好 东 西 给 求 他 的 人 吗 ？</a:t>
            </a:r>
            <a:endParaRPr lang="en-US" altLang="ja-JP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marL="0" indent="0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（箴</a:t>
            </a:r>
            <a:r>
              <a:rPr lang="en-US" altLang="zh-CN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3:5-7</a:t>
            </a:r>
            <a:r>
              <a:rPr lang="zh-CN" altLang="en-US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）</a:t>
            </a:r>
            <a:endParaRPr lang="en-US" altLang="ja-JP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marL="0" indent="0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altLang="ja-JP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3:5	</a:t>
            </a:r>
            <a:r>
              <a:rPr lang="ja-JP" altLang="en-US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你 要 专 心 </a:t>
            </a:r>
            <a:r>
              <a:rPr lang="ja-JP" altLang="en-US">
                <a:solidFill>
                  <a:srgbClr val="FF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仰 赖 耶 和 华 </a:t>
            </a:r>
            <a:r>
              <a:rPr lang="ja-JP" altLang="en-US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， 不 可 倚 靠 自 己 的 聪 明 。</a:t>
            </a:r>
          </a:p>
          <a:p>
            <a:pPr marL="0" indent="0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altLang="ja-JP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3:6	</a:t>
            </a:r>
            <a:r>
              <a:rPr lang="ja-JP" altLang="en-US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在 你 一 切 所 行 的 事 上 ， 都 要 </a:t>
            </a:r>
            <a:r>
              <a:rPr lang="ja-JP" altLang="en-US">
                <a:solidFill>
                  <a:srgbClr val="FF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认 定 他 </a:t>
            </a:r>
            <a:r>
              <a:rPr lang="ja-JP" altLang="en-US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， 他 必 指 引 你 的 路 。</a:t>
            </a:r>
          </a:p>
          <a:p>
            <a:pPr marL="0" indent="0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altLang="ja-JP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3:7	</a:t>
            </a:r>
            <a:r>
              <a:rPr lang="ja-JP" altLang="en-US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不 要 自 以 为 有 智 慧 。 要 </a:t>
            </a:r>
            <a:r>
              <a:rPr lang="ja-JP" altLang="en-US">
                <a:solidFill>
                  <a:srgbClr val="FF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敬 畏 耶 和 华 </a:t>
            </a:r>
            <a:r>
              <a:rPr lang="ja-JP" altLang="en-US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， 远 离 恶 事 。</a:t>
            </a:r>
          </a:p>
        </p:txBody>
      </p:sp>
    </p:spTree>
    <p:extLst>
      <p:ext uri="{BB962C8B-B14F-4D97-AF65-F5344CB8AC3E}">
        <p14:creationId xmlns:p14="http://schemas.microsoft.com/office/powerpoint/2010/main" val="38205923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5C0913-B823-D966-14A9-A07F992720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Title 1">
            <a:extLst>
              <a:ext uri="{FF2B5EF4-FFF2-40B4-BE49-F238E27FC236}">
                <a16:creationId xmlns:a16="http://schemas.microsoft.com/office/drawing/2014/main" id="{56562485-9C7D-FBF6-28C8-D24F3659DBA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dirty="0" err="1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试炼</a:t>
            </a:r>
            <a:r>
              <a:rPr lang="ja-JP" altLang="en-US" b="1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中蒙祝福</a:t>
            </a:r>
            <a:r>
              <a:rPr lang="zh-CN" altLang="en-US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</a:t>
            </a:r>
            <a:r>
              <a:rPr lang="en-US" altLang="zh-CN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-</a:t>
            </a:r>
            <a:r>
              <a:rPr lang="zh-CN" altLang="en-US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</a:t>
            </a:r>
            <a:r>
              <a:rPr lang="en-US" altLang="zh-CN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7</a:t>
            </a:r>
            <a:endParaRPr lang="en-US" altLang="en-US" b="1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920479-5044-1BC0-4E5E-45C269CDFC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3938" y="1690688"/>
            <a:ext cx="10515600" cy="4351338"/>
          </a:xfrm>
        </p:spPr>
        <p:txBody>
          <a:bodyPr rtlCol="0">
            <a:normAutofit/>
          </a:bodyPr>
          <a:lstStyle/>
          <a:p>
            <a:pPr marL="0" indent="0" fontAlgn="auto">
              <a:spcAft>
                <a:spcPts val="0"/>
              </a:spcAft>
              <a:buNone/>
              <a:defRPr/>
            </a:pPr>
            <a:r>
              <a:rPr lang="en-US" altLang="zh-CN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3</a:t>
            </a:r>
            <a:r>
              <a:rPr lang="zh-CN" altLang="en-US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、试炼和试探（雅</a:t>
            </a:r>
            <a:r>
              <a:rPr lang="en-US" altLang="zh-CN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1:13-18</a:t>
            </a:r>
            <a:r>
              <a:rPr lang="zh-CN" altLang="en-US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）</a:t>
            </a:r>
            <a:endParaRPr lang="en-US" altLang="zh-CN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lvl="1" fontAlgn="auto">
              <a:spcAft>
                <a:spcPts val="0"/>
              </a:spcAft>
              <a:defRPr/>
            </a:pPr>
            <a:r>
              <a:rPr lang="zh-CN" altLang="en-US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试探的认识</a:t>
            </a:r>
            <a:endParaRPr lang="en-US" altLang="zh-CN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lvl="2" fontAlgn="auto">
              <a:spcAft>
                <a:spcPts val="0"/>
              </a:spcAft>
              <a:defRPr/>
            </a:pPr>
            <a:r>
              <a:rPr lang="zh-CN" altLang="en-US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恶的本质（</a:t>
            </a:r>
            <a:r>
              <a:rPr lang="en-US" altLang="zh-CN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1:13</a:t>
            </a:r>
            <a:r>
              <a:rPr lang="zh-CN" altLang="en-US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）</a:t>
            </a:r>
            <a:endParaRPr lang="en-US" altLang="zh-CN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lvl="2" fontAlgn="auto">
              <a:spcAft>
                <a:spcPts val="0"/>
              </a:spcAft>
              <a:defRPr/>
            </a:pPr>
            <a:r>
              <a:rPr lang="zh-CN" altLang="en-US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私欲的诱惑（</a:t>
            </a:r>
            <a:r>
              <a:rPr lang="en-US" altLang="zh-CN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1:14</a:t>
            </a:r>
            <a:r>
              <a:rPr lang="zh-CN" altLang="en-US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）</a:t>
            </a:r>
            <a:endParaRPr lang="en-US" altLang="zh-CN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lvl="2" fontAlgn="auto">
              <a:spcAft>
                <a:spcPts val="0"/>
              </a:spcAft>
              <a:defRPr/>
            </a:pPr>
            <a:r>
              <a:rPr lang="zh-CN" altLang="en-US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罪的滋生（</a:t>
            </a:r>
            <a:r>
              <a:rPr lang="en-US" altLang="zh-CN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1:15</a:t>
            </a:r>
            <a:r>
              <a:rPr lang="zh-CN" altLang="en-US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上）</a:t>
            </a:r>
            <a:endParaRPr lang="en-US" altLang="zh-CN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lvl="2" fontAlgn="auto">
              <a:spcAft>
                <a:spcPts val="0"/>
              </a:spcAft>
              <a:defRPr/>
            </a:pPr>
            <a:r>
              <a:rPr lang="zh-CN" altLang="en-US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死的工价（</a:t>
            </a:r>
            <a:r>
              <a:rPr lang="en-US" altLang="zh-CN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1:15</a:t>
            </a:r>
            <a:r>
              <a:rPr lang="zh-CN" altLang="en-US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下）</a:t>
            </a:r>
            <a:endParaRPr lang="en-US" altLang="zh-CN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lvl="1" fontAlgn="auto">
              <a:spcAft>
                <a:spcPts val="0"/>
              </a:spcAft>
              <a:defRPr/>
            </a:pPr>
            <a:r>
              <a:rPr lang="zh-CN" altLang="en-US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上帝的性情</a:t>
            </a:r>
            <a:endParaRPr lang="en-US" altLang="zh-CN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lvl="2" fontAlgn="auto">
              <a:spcAft>
                <a:spcPts val="0"/>
              </a:spcAft>
              <a:defRPr/>
            </a:pPr>
            <a:r>
              <a:rPr lang="zh-CN" altLang="en-US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神的圣洁（</a:t>
            </a:r>
            <a:r>
              <a:rPr lang="en-US" altLang="zh-CN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1:13</a:t>
            </a:r>
            <a:r>
              <a:rPr lang="zh-CN" altLang="en-US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）</a:t>
            </a:r>
            <a:endParaRPr lang="en-US" altLang="zh-CN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lvl="2" fontAlgn="auto">
              <a:spcAft>
                <a:spcPts val="0"/>
              </a:spcAft>
              <a:defRPr/>
            </a:pPr>
            <a:r>
              <a:rPr lang="zh-CN" altLang="en-US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神的美善（</a:t>
            </a:r>
            <a:r>
              <a:rPr lang="en-US" altLang="zh-CN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1:16-17</a:t>
            </a:r>
            <a:r>
              <a:rPr lang="zh-CN" altLang="en-US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上）</a:t>
            </a:r>
            <a:endParaRPr lang="en-US" altLang="zh-CN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lvl="2" fontAlgn="auto">
              <a:spcAft>
                <a:spcPts val="0"/>
              </a:spcAft>
              <a:defRPr/>
            </a:pPr>
            <a:r>
              <a:rPr lang="zh-CN" altLang="en-US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神的信实（</a:t>
            </a:r>
            <a:r>
              <a:rPr lang="en-US" altLang="zh-CN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1:17</a:t>
            </a:r>
            <a:r>
              <a:rPr lang="zh-CN" altLang="en-US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下）</a:t>
            </a:r>
            <a:endParaRPr lang="en-US" altLang="zh-CN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lvl="2" fontAlgn="auto">
              <a:spcAft>
                <a:spcPts val="0"/>
              </a:spcAft>
              <a:defRPr/>
            </a:pPr>
            <a:r>
              <a:rPr lang="zh-CN" altLang="en-US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神的拯救（</a:t>
            </a:r>
            <a:r>
              <a:rPr lang="en-US" altLang="zh-CN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1:18</a:t>
            </a:r>
            <a:r>
              <a:rPr lang="zh-CN" altLang="en-US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）</a:t>
            </a:r>
            <a:endParaRPr lang="en-US" altLang="zh-CN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lvl="2" fontAlgn="auto">
              <a:spcAft>
                <a:spcPts val="0"/>
              </a:spcAft>
              <a:defRPr/>
            </a:pPr>
            <a:endParaRPr lang="en-US" altLang="zh-CN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lvl="1" fontAlgn="auto">
              <a:spcAft>
                <a:spcPts val="0"/>
              </a:spcAft>
              <a:defRPr/>
            </a:pPr>
            <a:endParaRPr lang="en-US" altLang="zh-CN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lvl="1" fontAlgn="auto">
              <a:spcAft>
                <a:spcPts val="0"/>
              </a:spcAft>
              <a:defRPr/>
            </a:pPr>
            <a:endParaRPr lang="en-US" altLang="zh-CN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lvl="1" fontAlgn="auto">
              <a:spcAft>
                <a:spcPts val="0"/>
              </a:spcAft>
              <a:defRPr/>
            </a:pPr>
            <a:endParaRPr lang="en-US" altLang="zh-CN" dirty="0">
              <a:latin typeface="Heiti SC Light" panose="02000000000000000000" pitchFamily="2" charset="-128"/>
              <a:ea typeface="Heiti SC Light" panose="02000000000000000000" pitchFamily="2" charset="-128"/>
            </a:endParaRPr>
          </a:p>
          <a:p>
            <a:pPr lvl="2" fontAlgn="auto">
              <a:spcAft>
                <a:spcPts val="0"/>
              </a:spcAft>
              <a:defRPr/>
            </a:pPr>
            <a:endParaRPr lang="en-US" altLang="zh-CN" dirty="0">
              <a:latin typeface="Heiti SC Light" panose="02000000000000000000" pitchFamily="2" charset="-128"/>
              <a:ea typeface="Heiti SC Light" panose="02000000000000000000" pitchFamily="2" charset="-128"/>
            </a:endParaRPr>
          </a:p>
          <a:p>
            <a:pPr lvl="2" fontAlgn="auto">
              <a:spcAft>
                <a:spcPts val="0"/>
              </a:spcAft>
              <a:defRPr/>
            </a:pPr>
            <a:endParaRPr lang="en-US" altLang="zh-CN" dirty="0">
              <a:latin typeface="Heiti SC Light" panose="02000000000000000000" pitchFamily="2" charset="-128"/>
              <a:ea typeface="Heiti SC Light" panose="02000000000000000000" pitchFamily="2" charset="-128"/>
            </a:endParaRPr>
          </a:p>
          <a:p>
            <a:pPr lvl="2" fontAlgn="auto">
              <a:spcAft>
                <a:spcPts val="0"/>
              </a:spcAft>
              <a:defRPr/>
            </a:pPr>
            <a:endParaRPr lang="en-US" altLang="zh-CN" dirty="0">
              <a:latin typeface="Heiti SC Light" panose="02000000000000000000" pitchFamily="2" charset="-128"/>
              <a:ea typeface="Heiti SC Light" panose="02000000000000000000" pitchFamily="2" charset="-128"/>
            </a:endParaRPr>
          </a:p>
          <a:p>
            <a:pPr lvl="1" fontAlgn="auto">
              <a:spcAft>
                <a:spcPts val="0"/>
              </a:spcAft>
              <a:defRPr/>
            </a:pPr>
            <a:endParaRPr lang="en-US" dirty="0"/>
          </a:p>
          <a:p>
            <a:pPr lvl="3" fontAlgn="auto">
              <a:spcAft>
                <a:spcPts val="0"/>
              </a:spcAft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16153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Title 1">
            <a:extLst>
              <a:ext uri="{FF2B5EF4-FFF2-40B4-BE49-F238E27FC236}">
                <a16:creationId xmlns:a16="http://schemas.microsoft.com/office/drawing/2014/main" id="{258D9D9E-3442-D858-9EA9-D9D1AA3E56A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dirty="0" err="1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试炼</a:t>
            </a:r>
            <a:r>
              <a:rPr lang="ja-JP" altLang="en-US" b="1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中蒙祝福</a:t>
            </a:r>
            <a:r>
              <a:rPr lang="zh-CN" altLang="en-US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</a:t>
            </a:r>
            <a:r>
              <a:rPr lang="en-US" altLang="ja-JP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- </a:t>
            </a:r>
            <a:r>
              <a:rPr lang="en-US" altLang="zh-CN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8</a:t>
            </a:r>
            <a:endParaRPr lang="en-US" altLang="en-US" b="1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DC293C28-A832-3BFD-A26E-958C90E168E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5885229"/>
              </p:ext>
            </p:extLst>
          </p:nvPr>
        </p:nvGraphicFramePr>
        <p:xfrm>
          <a:off x="1226634" y="1690688"/>
          <a:ext cx="9723864" cy="4266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82751">
                  <a:extLst>
                    <a:ext uri="{9D8B030D-6E8A-4147-A177-3AD203B41FA5}">
                      <a16:colId xmlns:a16="http://schemas.microsoft.com/office/drawing/2014/main" val="2984720680"/>
                    </a:ext>
                  </a:extLst>
                </a:gridCol>
                <a:gridCol w="4059044">
                  <a:extLst>
                    <a:ext uri="{9D8B030D-6E8A-4147-A177-3AD203B41FA5}">
                      <a16:colId xmlns:a16="http://schemas.microsoft.com/office/drawing/2014/main" val="3865603260"/>
                    </a:ext>
                  </a:extLst>
                </a:gridCol>
                <a:gridCol w="4282069">
                  <a:extLst>
                    <a:ext uri="{9D8B030D-6E8A-4147-A177-3AD203B41FA5}">
                      <a16:colId xmlns:a16="http://schemas.microsoft.com/office/drawing/2014/main" val="505736625"/>
                    </a:ext>
                  </a:extLst>
                </a:gridCol>
              </a:tblGrid>
              <a:tr h="830510">
                <a:tc>
                  <a:txBody>
                    <a:bodyPr/>
                    <a:lstStyle/>
                    <a:p>
                      <a:pPr algn="ctr"/>
                      <a:endParaRPr lang="en-US" sz="2800" dirty="0">
                        <a:latin typeface="Microsoft JhengHei UI" panose="020B0400000000000000" pitchFamily="34" charset="-120"/>
                        <a:ea typeface="Microsoft JhengHei UI" panose="020B0400000000000000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err="1">
                          <a:latin typeface="Microsoft JhengHei UI" panose="020B0400000000000000" pitchFamily="34" charset="-120"/>
                          <a:ea typeface="Microsoft JhengHei UI" panose="020B0400000000000000" pitchFamily="34" charset="-120"/>
                        </a:rPr>
                        <a:t>试炼</a:t>
                      </a:r>
                      <a:endParaRPr lang="en-US" sz="2800" dirty="0">
                        <a:latin typeface="Microsoft JhengHei UI" panose="020B0400000000000000" pitchFamily="34" charset="-120"/>
                        <a:ea typeface="Microsoft JhengHei UI" panose="020B0400000000000000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err="1">
                          <a:latin typeface="Microsoft JhengHei UI" panose="020B0400000000000000" pitchFamily="34" charset="-120"/>
                          <a:ea typeface="Microsoft JhengHei UI" panose="020B0400000000000000" pitchFamily="34" charset="-120"/>
                        </a:rPr>
                        <a:t>试探</a:t>
                      </a:r>
                      <a:endParaRPr lang="en-US" sz="2800" dirty="0">
                        <a:latin typeface="Microsoft JhengHei UI" panose="020B0400000000000000" pitchFamily="34" charset="-120"/>
                        <a:ea typeface="Microsoft JhengHei UI" panose="020B0400000000000000" pitchFamily="34" charset="-12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578042"/>
                  </a:ext>
                </a:extLst>
              </a:tr>
              <a:tr h="83051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err="1">
                          <a:latin typeface="Microsoft JhengHei UI" panose="020B0400000000000000" pitchFamily="34" charset="-120"/>
                          <a:ea typeface="Microsoft JhengHei UI" panose="020B0400000000000000" pitchFamily="34" charset="-120"/>
                        </a:rPr>
                        <a:t>来源</a:t>
                      </a:r>
                      <a:endParaRPr lang="en-US" sz="2800" dirty="0">
                        <a:latin typeface="Microsoft JhengHei UI" panose="020B0400000000000000" pitchFamily="34" charset="-120"/>
                        <a:ea typeface="Microsoft JhengHei UI" panose="020B0400000000000000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err="1">
                          <a:latin typeface="Microsoft JhengHei UI" panose="020B0400000000000000" pitchFamily="34" charset="-120"/>
                          <a:ea typeface="Microsoft JhengHei UI" panose="020B0400000000000000" pitchFamily="34" charset="-120"/>
                        </a:rPr>
                        <a:t>神允许的考验</a:t>
                      </a:r>
                      <a:endParaRPr lang="en-US" sz="2800" dirty="0">
                        <a:latin typeface="Microsoft JhengHei UI" panose="020B0400000000000000" pitchFamily="34" charset="-120"/>
                        <a:ea typeface="Microsoft JhengHei UI" panose="020B0400000000000000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err="1">
                          <a:latin typeface="Microsoft JhengHei UI" panose="020B0400000000000000" pitchFamily="34" charset="-120"/>
                          <a:ea typeface="Microsoft JhengHei UI" panose="020B0400000000000000" pitchFamily="34" charset="-120"/>
                        </a:rPr>
                        <a:t>撒旦和</a:t>
                      </a:r>
                      <a:r>
                        <a:rPr lang="en-US" altLang="zh-CN" sz="2800" dirty="0">
                          <a:latin typeface="Microsoft JhengHei UI" panose="020B0400000000000000" pitchFamily="34" charset="-120"/>
                          <a:ea typeface="Microsoft JhengHei UI" panose="020B0400000000000000" pitchFamily="34" charset="-120"/>
                        </a:rPr>
                        <a:t>/</a:t>
                      </a:r>
                      <a:r>
                        <a:rPr lang="en-US" sz="2800" dirty="0" err="1">
                          <a:latin typeface="Microsoft JhengHei UI" panose="020B0400000000000000" pitchFamily="34" charset="-120"/>
                          <a:ea typeface="Microsoft JhengHei UI" panose="020B0400000000000000" pitchFamily="34" charset="-120"/>
                        </a:rPr>
                        <a:t>或人内心的私欲</a:t>
                      </a:r>
                      <a:endParaRPr lang="en-US" sz="2800" dirty="0">
                        <a:latin typeface="Microsoft JhengHei UI" panose="020B0400000000000000" pitchFamily="34" charset="-120"/>
                        <a:ea typeface="Microsoft JhengHei UI" panose="020B0400000000000000" pitchFamily="34" charset="-12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3726462"/>
                  </a:ext>
                </a:extLst>
              </a:tr>
              <a:tr h="83051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err="1">
                          <a:latin typeface="Microsoft JhengHei UI" panose="020B0400000000000000" pitchFamily="34" charset="-120"/>
                          <a:ea typeface="Microsoft JhengHei UI" panose="020B0400000000000000" pitchFamily="34" charset="-120"/>
                        </a:rPr>
                        <a:t>目的</a:t>
                      </a:r>
                      <a:endParaRPr lang="en-US" sz="2800" dirty="0">
                        <a:latin typeface="Microsoft JhengHei UI" panose="020B0400000000000000" pitchFamily="34" charset="-120"/>
                        <a:ea typeface="Microsoft JhengHei UI" panose="020B0400000000000000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err="1">
                          <a:latin typeface="Microsoft JhengHei UI" panose="020B0400000000000000" pitchFamily="34" charset="-120"/>
                          <a:ea typeface="Microsoft JhengHei UI" panose="020B0400000000000000" pitchFamily="34" charset="-120"/>
                        </a:rPr>
                        <a:t>锻炼信心</a:t>
                      </a:r>
                      <a:r>
                        <a:rPr lang="zh-CN" altLang="en-US" sz="2800" dirty="0">
                          <a:latin typeface="Microsoft JhengHei UI" panose="020B0400000000000000" pitchFamily="34" charset="-120"/>
                          <a:ea typeface="Microsoft JhengHei UI" panose="020B0400000000000000" pitchFamily="34" charset="-120"/>
                        </a:rPr>
                        <a:t>，促使属灵成长</a:t>
                      </a:r>
                      <a:endParaRPr lang="en-US" sz="2800" dirty="0">
                        <a:latin typeface="Microsoft JhengHei UI" panose="020B0400000000000000" pitchFamily="34" charset="-120"/>
                        <a:ea typeface="Microsoft JhengHei UI" panose="020B0400000000000000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err="1">
                          <a:latin typeface="Microsoft JhengHei UI" panose="020B0400000000000000" pitchFamily="34" charset="-120"/>
                          <a:ea typeface="Microsoft JhengHei UI" panose="020B0400000000000000" pitchFamily="34" charset="-120"/>
                        </a:rPr>
                        <a:t>引诱人犯罪</a:t>
                      </a:r>
                      <a:r>
                        <a:rPr lang="zh-CN" altLang="en-US" sz="2800" dirty="0">
                          <a:latin typeface="Microsoft JhengHei UI" panose="020B0400000000000000" pitchFamily="34" charset="-120"/>
                          <a:ea typeface="Microsoft JhengHei UI" panose="020B0400000000000000" pitchFamily="34" charset="-120"/>
                        </a:rPr>
                        <a:t>，远离神</a:t>
                      </a:r>
                      <a:endParaRPr lang="en-US" sz="2800" dirty="0">
                        <a:latin typeface="Microsoft JhengHei UI" panose="020B0400000000000000" pitchFamily="34" charset="-120"/>
                        <a:ea typeface="Microsoft JhengHei UI" panose="020B0400000000000000" pitchFamily="34" charset="-12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3885524"/>
                  </a:ext>
                </a:extLst>
              </a:tr>
              <a:tr h="83051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err="1">
                          <a:latin typeface="Microsoft JhengHei UI" panose="020B0400000000000000" pitchFamily="34" charset="-120"/>
                          <a:ea typeface="Microsoft JhengHei UI" panose="020B0400000000000000" pitchFamily="34" charset="-120"/>
                        </a:rPr>
                        <a:t>结果</a:t>
                      </a:r>
                      <a:endParaRPr lang="en-US" sz="2800" dirty="0">
                        <a:latin typeface="Microsoft JhengHei UI" panose="020B0400000000000000" pitchFamily="34" charset="-120"/>
                        <a:ea typeface="Microsoft JhengHei UI" panose="020B0400000000000000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err="1">
                          <a:latin typeface="Microsoft JhengHei UI" panose="020B0400000000000000" pitchFamily="34" charset="-120"/>
                          <a:ea typeface="Microsoft JhengHei UI" panose="020B0400000000000000" pitchFamily="34" charset="-120"/>
                        </a:rPr>
                        <a:t>生命成熟</a:t>
                      </a:r>
                      <a:r>
                        <a:rPr lang="zh-CN" altLang="en-US" sz="2800" dirty="0">
                          <a:latin typeface="Microsoft JhengHei UI" panose="020B0400000000000000" pitchFamily="34" charset="-120"/>
                          <a:ea typeface="Microsoft JhengHei UI" panose="020B0400000000000000" pitchFamily="34" charset="-120"/>
                        </a:rPr>
                        <a:t>，蒙神喜悦</a:t>
                      </a:r>
                      <a:endParaRPr lang="en-US" sz="2800" dirty="0">
                        <a:latin typeface="Microsoft JhengHei UI" panose="020B0400000000000000" pitchFamily="34" charset="-120"/>
                        <a:ea typeface="Microsoft JhengHei UI" panose="020B0400000000000000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err="1">
                          <a:latin typeface="Microsoft JhengHei UI" panose="020B0400000000000000" pitchFamily="34" charset="-120"/>
                          <a:ea typeface="Microsoft JhengHei UI" panose="020B0400000000000000" pitchFamily="34" charset="-120"/>
                        </a:rPr>
                        <a:t>跌倒失败</a:t>
                      </a:r>
                      <a:r>
                        <a:rPr lang="zh-CN" altLang="en-US" sz="2800" dirty="0">
                          <a:latin typeface="Microsoft JhengHei UI" panose="020B0400000000000000" pitchFamily="34" charset="-120"/>
                          <a:ea typeface="Microsoft JhengHei UI" panose="020B0400000000000000" pitchFamily="34" charset="-120"/>
                        </a:rPr>
                        <a:t>，生命受亏损</a:t>
                      </a:r>
                      <a:endParaRPr lang="en-US" sz="2800" dirty="0">
                        <a:latin typeface="Microsoft JhengHei UI" panose="020B0400000000000000" pitchFamily="34" charset="-120"/>
                        <a:ea typeface="Microsoft JhengHei UI" panose="020B0400000000000000" pitchFamily="34" charset="-12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7174395"/>
                  </a:ext>
                </a:extLst>
              </a:tr>
              <a:tr h="83051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err="1">
                          <a:latin typeface="Microsoft JhengHei UI" panose="020B0400000000000000" pitchFamily="34" charset="-120"/>
                          <a:ea typeface="Microsoft JhengHei UI" panose="020B0400000000000000" pitchFamily="34" charset="-120"/>
                        </a:rPr>
                        <a:t>举例</a:t>
                      </a:r>
                      <a:endParaRPr lang="en-US" sz="2800" dirty="0">
                        <a:latin typeface="Microsoft JhengHei UI" panose="020B0400000000000000" pitchFamily="34" charset="-120"/>
                        <a:ea typeface="Microsoft JhengHei UI" panose="020B0400000000000000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err="1">
                          <a:latin typeface="Microsoft JhengHei UI" panose="020B0400000000000000" pitchFamily="34" charset="-120"/>
                          <a:ea typeface="Microsoft JhengHei UI" panose="020B0400000000000000" pitchFamily="34" charset="-120"/>
                        </a:rPr>
                        <a:t>约伯</a:t>
                      </a:r>
                      <a:r>
                        <a:rPr lang="zh-CN" altLang="en-US" sz="2800" dirty="0">
                          <a:latin typeface="Microsoft JhengHei UI" panose="020B0400000000000000" pitchFamily="34" charset="-120"/>
                          <a:ea typeface="Microsoft JhengHei UI" panose="020B0400000000000000" pitchFamily="34" charset="-120"/>
                        </a:rPr>
                        <a:t>，亚伯拉罕</a:t>
                      </a:r>
                      <a:endParaRPr lang="en-US" sz="2800" dirty="0">
                        <a:latin typeface="Microsoft JhengHei UI" panose="020B0400000000000000" pitchFamily="34" charset="-120"/>
                        <a:ea typeface="Microsoft JhengHei UI" panose="020B0400000000000000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err="1">
                          <a:latin typeface="Microsoft JhengHei UI" panose="020B0400000000000000" pitchFamily="34" charset="-120"/>
                          <a:ea typeface="Microsoft JhengHei UI" panose="020B0400000000000000" pitchFamily="34" charset="-120"/>
                        </a:rPr>
                        <a:t>亚当</a:t>
                      </a:r>
                      <a:r>
                        <a:rPr lang="zh-CN" altLang="en-US" sz="2800" dirty="0">
                          <a:latin typeface="Microsoft JhengHei UI" panose="020B0400000000000000" pitchFamily="34" charset="-120"/>
                          <a:ea typeface="Microsoft JhengHei UI" panose="020B0400000000000000" pitchFamily="34" charset="-120"/>
                        </a:rPr>
                        <a:t>，夏娃</a:t>
                      </a:r>
                      <a:endParaRPr lang="en-US" sz="2800" dirty="0">
                        <a:latin typeface="Microsoft JhengHei UI" panose="020B0400000000000000" pitchFamily="34" charset="-120"/>
                        <a:ea typeface="Microsoft JhengHei UI" panose="020B0400000000000000" pitchFamily="34" charset="-12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399455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335255-72D2-E14A-E1E3-12EF76F769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Title 1">
            <a:extLst>
              <a:ext uri="{FF2B5EF4-FFF2-40B4-BE49-F238E27FC236}">
                <a16:creationId xmlns:a16="http://schemas.microsoft.com/office/drawing/2014/main" id="{96FBD59C-0477-C3DC-827E-3D3BBA2DED6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dirty="0" err="1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试炼</a:t>
            </a:r>
            <a:r>
              <a:rPr lang="ja-JP" altLang="en-US" b="1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中蒙祝福</a:t>
            </a:r>
            <a:r>
              <a:rPr lang="zh-CN" altLang="en-US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</a:t>
            </a:r>
            <a:r>
              <a:rPr lang="en-US" altLang="zh-CN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-</a:t>
            </a:r>
            <a:r>
              <a:rPr lang="zh-CN" altLang="en-US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</a:t>
            </a:r>
            <a:r>
              <a:rPr lang="en-US" altLang="zh-CN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9</a:t>
            </a:r>
            <a:endParaRPr lang="en-US" altLang="en-US" b="1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103242-4E1F-F0EE-D5A2-3BA3E6D470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1500" y="1825625"/>
            <a:ext cx="11372849" cy="4667250"/>
          </a:xfrm>
        </p:spPr>
        <p:txBody>
          <a:bodyPr rtlCol="0">
            <a:normAutofit fontScale="92500" lnSpcReduction="10000"/>
          </a:bodyPr>
          <a:lstStyle/>
          <a:p>
            <a:pPr marL="0" indent="0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（雅</a:t>
            </a:r>
            <a:r>
              <a:rPr lang="en-US" altLang="zh-CN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1:13-18</a:t>
            </a:r>
            <a:r>
              <a:rPr lang="zh-CN" altLang="en-US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）</a:t>
            </a:r>
            <a:endParaRPr lang="en-US" altLang="ja-JP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marL="0" indent="0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altLang="ja-JP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1:13	</a:t>
            </a:r>
            <a:r>
              <a:rPr lang="ja-JP" altLang="en-US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人 被 试 探 ， 不 可 说 ， 我 是 被 神 试 探 。 因 为 </a:t>
            </a:r>
            <a:r>
              <a:rPr lang="ja-JP" altLang="en-US">
                <a:solidFill>
                  <a:srgbClr val="FF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神 不 能 被 恶 试 </a:t>
            </a:r>
            <a:endParaRPr lang="en-US" altLang="ja-JP" dirty="0">
              <a:solidFill>
                <a:srgbClr val="FF0000"/>
              </a:solidFill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marL="0" indent="0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altLang="ja-JP" dirty="0">
                <a:solidFill>
                  <a:srgbClr val="FF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	</a:t>
            </a:r>
            <a:r>
              <a:rPr lang="ja-JP" altLang="en-US">
                <a:solidFill>
                  <a:srgbClr val="FF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探 ， 他 也 不 试 探 人 </a:t>
            </a:r>
            <a:r>
              <a:rPr lang="ja-JP" altLang="en-US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。</a:t>
            </a:r>
          </a:p>
          <a:p>
            <a:pPr marL="0" indent="0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altLang="ja-JP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1:14	</a:t>
            </a:r>
            <a:r>
              <a:rPr lang="ja-JP" altLang="en-US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但 各 人 被 试 探 ， 乃 是 被 自 己 的 </a:t>
            </a:r>
            <a:r>
              <a:rPr lang="ja-JP" altLang="en-US">
                <a:solidFill>
                  <a:srgbClr val="FF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私 欲 牵 引 诱 惑 </a:t>
            </a:r>
            <a:r>
              <a:rPr lang="ja-JP" altLang="en-US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的 。</a:t>
            </a:r>
          </a:p>
          <a:p>
            <a:pPr marL="0" indent="0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altLang="ja-JP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1:15	</a:t>
            </a:r>
            <a:r>
              <a:rPr lang="ja-JP" altLang="en-US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私 欲 既 </a:t>
            </a:r>
            <a:r>
              <a:rPr lang="ja-JP" altLang="en-US">
                <a:solidFill>
                  <a:srgbClr val="FF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怀 了 胎 </a:t>
            </a:r>
            <a:r>
              <a:rPr lang="ja-JP" altLang="en-US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， 就 </a:t>
            </a:r>
            <a:r>
              <a:rPr lang="ja-JP" altLang="en-US">
                <a:solidFill>
                  <a:srgbClr val="FF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生 出 罪 </a:t>
            </a:r>
            <a:r>
              <a:rPr lang="ja-JP" altLang="en-US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来 。 罪 既 </a:t>
            </a:r>
            <a:r>
              <a:rPr lang="ja-JP" altLang="en-US">
                <a:solidFill>
                  <a:srgbClr val="FF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长 成</a:t>
            </a:r>
            <a:r>
              <a:rPr lang="ja-JP" altLang="en-US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， 就 </a:t>
            </a:r>
            <a:r>
              <a:rPr lang="ja-JP" altLang="en-US">
                <a:solidFill>
                  <a:srgbClr val="FF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生 出 死 </a:t>
            </a:r>
            <a:r>
              <a:rPr lang="ja-JP" altLang="en-US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来 。</a:t>
            </a:r>
          </a:p>
          <a:p>
            <a:pPr marL="0" indent="0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altLang="ja-JP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1:16	</a:t>
            </a:r>
            <a:r>
              <a:rPr lang="ja-JP" altLang="en-US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我 亲 爱 的 弟 兄 们 ， 不 要 看 错 了 。</a:t>
            </a:r>
          </a:p>
          <a:p>
            <a:pPr marL="0" indent="0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altLang="ja-JP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1:17	</a:t>
            </a:r>
            <a:r>
              <a:rPr lang="ja-JP" altLang="en-US">
                <a:solidFill>
                  <a:srgbClr val="FF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各 样 美 善 </a:t>
            </a:r>
            <a:r>
              <a:rPr lang="ja-JP" altLang="en-US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的 </a:t>
            </a:r>
            <a:r>
              <a:rPr lang="ja-JP" altLang="en-US">
                <a:solidFill>
                  <a:srgbClr val="FF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恩 赐</a:t>
            </a:r>
            <a:r>
              <a:rPr lang="ja-JP" altLang="en-US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， 和 </a:t>
            </a:r>
            <a:r>
              <a:rPr lang="ja-JP" altLang="en-US">
                <a:solidFill>
                  <a:srgbClr val="FF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各 样 全 备 </a:t>
            </a:r>
            <a:r>
              <a:rPr lang="ja-JP" altLang="en-US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的 </a:t>
            </a:r>
            <a:r>
              <a:rPr lang="ja-JP" altLang="en-US">
                <a:solidFill>
                  <a:srgbClr val="FF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赏 赐</a:t>
            </a:r>
            <a:r>
              <a:rPr lang="ja-JP" altLang="en-US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， 都 是 从 上 头 来 的 。 </a:t>
            </a:r>
            <a:endParaRPr lang="en-US" altLang="ja-JP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marL="0" indent="0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altLang="ja-JP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	</a:t>
            </a:r>
            <a:r>
              <a:rPr lang="ja-JP" altLang="en-US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从 </a:t>
            </a:r>
            <a:r>
              <a:rPr lang="ja-JP" altLang="en-US">
                <a:solidFill>
                  <a:srgbClr val="FF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众 光 之 父 </a:t>
            </a:r>
            <a:r>
              <a:rPr lang="ja-JP" altLang="en-US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那 里 降 下 来 的 。 在 他 并 </a:t>
            </a:r>
            <a:r>
              <a:rPr lang="ja-JP" altLang="en-US">
                <a:solidFill>
                  <a:srgbClr val="FF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没 有 改 变 </a:t>
            </a:r>
            <a:r>
              <a:rPr lang="ja-JP" altLang="en-US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， 也 没 有 转 动 </a:t>
            </a:r>
            <a:endParaRPr lang="en-US" altLang="ja-JP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marL="0" indent="0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altLang="ja-JP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	</a:t>
            </a:r>
            <a:r>
              <a:rPr lang="ja-JP" altLang="en-US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的 影 儿 。</a:t>
            </a:r>
          </a:p>
          <a:p>
            <a:pPr marL="0" indent="0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altLang="ja-JP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1:18	</a:t>
            </a:r>
            <a:r>
              <a:rPr lang="ja-JP" altLang="en-US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他 按 自 己 的 旨 意 ， 用 </a:t>
            </a:r>
            <a:r>
              <a:rPr lang="ja-JP" altLang="en-US">
                <a:solidFill>
                  <a:srgbClr val="FF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真 道</a:t>
            </a:r>
            <a:r>
              <a:rPr lang="ja-JP" altLang="en-US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生 了 我 们 ， 叫 我 们 在 他 所 造 的 万 </a:t>
            </a:r>
            <a:endParaRPr lang="en-US" altLang="ja-JP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marL="0" indent="0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altLang="ja-JP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	</a:t>
            </a:r>
            <a:r>
              <a:rPr lang="ja-JP" altLang="en-US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物 中 ， 好 像 </a:t>
            </a:r>
            <a:r>
              <a:rPr lang="ja-JP" altLang="en-US">
                <a:solidFill>
                  <a:srgbClr val="FF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初 熟 的 果 子 </a:t>
            </a:r>
            <a:r>
              <a:rPr lang="ja-JP" altLang="en-US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。</a:t>
            </a:r>
            <a:endParaRPr lang="en-US" altLang="ja-JP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7968164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DCF0FC-2C23-583E-0E92-2EBE8CE7CF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Title 1">
            <a:extLst>
              <a:ext uri="{FF2B5EF4-FFF2-40B4-BE49-F238E27FC236}">
                <a16:creationId xmlns:a16="http://schemas.microsoft.com/office/drawing/2014/main" id="{AC5D2BD4-42DA-23EA-72CE-FEAEE202D11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dirty="0" err="1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试炼</a:t>
            </a:r>
            <a:r>
              <a:rPr lang="ja-JP" altLang="en-US" b="1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中蒙祝福</a:t>
            </a:r>
            <a:r>
              <a:rPr lang="zh-CN" altLang="en-US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</a:t>
            </a:r>
            <a:r>
              <a:rPr lang="en-US" altLang="zh-CN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-</a:t>
            </a:r>
            <a:r>
              <a:rPr lang="zh-CN" altLang="en-US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</a:t>
            </a:r>
            <a:r>
              <a:rPr lang="en-US" altLang="zh-CN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10</a:t>
            </a:r>
            <a:endParaRPr lang="en-US" altLang="en-US" b="1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436E40-7D3C-C3F1-B5F9-D40F94982F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1500" y="1825625"/>
            <a:ext cx="11372849" cy="4667250"/>
          </a:xfrm>
        </p:spPr>
        <p:txBody>
          <a:bodyPr rtlCol="0">
            <a:normAutofit/>
          </a:bodyPr>
          <a:lstStyle/>
          <a:p>
            <a:pPr marL="0" indent="0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ja-JP" altLang="en-US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林前</a:t>
            </a:r>
            <a:r>
              <a:rPr lang="en-US" altLang="ja-JP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10:13	</a:t>
            </a:r>
            <a:r>
              <a:rPr lang="ja-JP" altLang="en-US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你 们 所 遇 见 的 </a:t>
            </a:r>
            <a:r>
              <a:rPr lang="ja-JP" altLang="en-US">
                <a:solidFill>
                  <a:srgbClr val="FF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试 探</a:t>
            </a:r>
            <a:r>
              <a:rPr lang="ja-JP" altLang="en-US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， 无 非 是 </a:t>
            </a:r>
            <a:r>
              <a:rPr lang="ja-JP" altLang="en-US">
                <a:solidFill>
                  <a:srgbClr val="FF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人 所 能 受 的 </a:t>
            </a:r>
            <a:r>
              <a:rPr lang="ja-JP" altLang="en-US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。 神 是 信 </a:t>
            </a:r>
            <a:r>
              <a:rPr lang="en-US" altLang="ja-JP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		</a:t>
            </a:r>
            <a:r>
              <a:rPr lang="ja-JP" altLang="en-US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实 的 ， 必 不 叫 你 们 受 试 探 过 于 所 能 受 的 。 在 受 试 </a:t>
            </a:r>
            <a:r>
              <a:rPr lang="en-US" altLang="ja-JP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		</a:t>
            </a:r>
            <a:r>
              <a:rPr lang="ja-JP" altLang="en-US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探 的 时 候 ， 总 要 给 你 们 开 一 条 </a:t>
            </a:r>
            <a:r>
              <a:rPr lang="ja-JP" altLang="en-US">
                <a:solidFill>
                  <a:srgbClr val="FF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出 路</a:t>
            </a:r>
            <a:r>
              <a:rPr lang="ja-JP" altLang="en-US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， 叫 你 们 能 </a:t>
            </a:r>
            <a:r>
              <a:rPr lang="ja-JP" altLang="en-US">
                <a:solidFill>
                  <a:srgbClr val="FF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忍 </a:t>
            </a:r>
            <a:r>
              <a:rPr lang="en-US" altLang="ja-JP" dirty="0">
                <a:solidFill>
                  <a:srgbClr val="FF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		</a:t>
            </a:r>
            <a:r>
              <a:rPr lang="ja-JP" altLang="en-US">
                <a:solidFill>
                  <a:srgbClr val="FF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受 得 住</a:t>
            </a:r>
            <a:r>
              <a:rPr lang="ja-JP" altLang="en-US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。</a:t>
            </a:r>
            <a:endParaRPr lang="en-US" altLang="ja-JP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marL="0" indent="0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ja-JP" altLang="en-US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彼前</a:t>
            </a:r>
            <a:r>
              <a:rPr lang="en-US" altLang="ja-JP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1:23	</a:t>
            </a:r>
            <a:r>
              <a:rPr lang="ja-JP" altLang="en-US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你 们 蒙 了 </a:t>
            </a:r>
            <a:r>
              <a:rPr lang="ja-JP" altLang="en-US">
                <a:solidFill>
                  <a:srgbClr val="FF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重 生</a:t>
            </a:r>
            <a:r>
              <a:rPr lang="ja-JP" altLang="en-US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， 不 是 由 于 能 坏 的 种 子 ， 乃 是 由 于 </a:t>
            </a:r>
            <a:endParaRPr lang="en-US" altLang="ja-JP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marL="0" indent="0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altLang="ja-JP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		</a:t>
            </a:r>
            <a:r>
              <a:rPr lang="ja-JP" altLang="en-US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不 能 坏 的 种 子 ， 是 借 着 神 活 泼 常 存 的 </a:t>
            </a:r>
            <a:r>
              <a:rPr lang="ja-JP" altLang="en-US">
                <a:solidFill>
                  <a:srgbClr val="FF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道</a:t>
            </a:r>
            <a:r>
              <a:rPr lang="ja-JP" altLang="en-US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。</a:t>
            </a:r>
            <a:endParaRPr lang="en-US" altLang="ja-JP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5046516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32A4C6-9733-7D26-5974-3FAB361CC9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Title 1">
            <a:extLst>
              <a:ext uri="{FF2B5EF4-FFF2-40B4-BE49-F238E27FC236}">
                <a16:creationId xmlns:a16="http://schemas.microsoft.com/office/drawing/2014/main" id="{710D66DD-6635-07F8-C84E-94AD7567B58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dirty="0" err="1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试炼</a:t>
            </a:r>
            <a:r>
              <a:rPr lang="ja-JP" altLang="en-US" b="1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中蒙祝福</a:t>
            </a:r>
            <a:r>
              <a:rPr lang="zh-CN" altLang="en-US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</a:t>
            </a:r>
            <a:r>
              <a:rPr lang="en-US" altLang="zh-CN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-</a:t>
            </a:r>
            <a:r>
              <a:rPr lang="zh-CN" altLang="en-US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</a:t>
            </a:r>
            <a:r>
              <a:rPr lang="en-US" altLang="zh-CN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11</a:t>
            </a:r>
            <a:endParaRPr lang="en-US" altLang="en-US" b="1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sp>
        <p:nvSpPr>
          <p:cNvPr id="6146" name="Content Placeholder 2">
            <a:extLst>
              <a:ext uri="{FF2B5EF4-FFF2-40B4-BE49-F238E27FC236}">
                <a16:creationId xmlns:a16="http://schemas.microsoft.com/office/drawing/2014/main" id="{5AB01FF9-9324-7B3A-D281-EB9DBEE902AF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altLang="en-US" dirty="0" err="1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讨论题</a:t>
            </a:r>
            <a:endParaRPr lang="en-US" altLang="en-US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lvl="1">
              <a:lnSpc>
                <a:spcPct val="150000"/>
              </a:lnSpc>
              <a:spcBef>
                <a:spcPct val="0"/>
              </a:spcBef>
            </a:pPr>
            <a:r>
              <a:rPr lang="zh-CN" altLang="en-US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基督徒为什么会经历试炼？如何在试炼中蒙神祝福？</a:t>
            </a:r>
            <a:endParaRPr lang="en-US" altLang="zh-CN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lvl="1">
              <a:lnSpc>
                <a:spcPct val="150000"/>
              </a:lnSpc>
              <a:spcBef>
                <a:spcPct val="0"/>
              </a:spcBef>
            </a:pPr>
            <a:r>
              <a:rPr lang="zh-CN" altLang="en-US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雅各说富足的降卑也该喜乐，你是如何理解的？</a:t>
            </a:r>
            <a:endParaRPr lang="en-US" altLang="zh-CN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lvl="1">
              <a:lnSpc>
                <a:spcPct val="150000"/>
              </a:lnSpc>
              <a:spcBef>
                <a:spcPct val="0"/>
              </a:spcBef>
            </a:pPr>
            <a:r>
              <a:rPr lang="zh-CN" altLang="en-US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试炼与试探有何不同？主祷文中说“不叫我们遇见试探”应该如何理解？</a:t>
            </a:r>
          </a:p>
          <a:p>
            <a:pPr lvl="1">
              <a:lnSpc>
                <a:spcPct val="150000"/>
              </a:lnSpc>
              <a:spcBef>
                <a:spcPct val="0"/>
              </a:spcBef>
            </a:pPr>
            <a:endParaRPr lang="zh-CN" altLang="en-US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6573195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34053</TotalTime>
  <Words>1681</Words>
  <Application>Microsoft Office PowerPoint</Application>
  <PresentationFormat>Widescreen</PresentationFormat>
  <Paragraphs>126</Paragraphs>
  <Slides>12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0" baseType="lpstr">
      <vt:lpstr>Heiti SC Light</vt:lpstr>
      <vt:lpstr>Microsoft JhengHei</vt:lpstr>
      <vt:lpstr>Microsoft JhengHei UI</vt:lpstr>
      <vt:lpstr>Aptos</vt:lpstr>
      <vt:lpstr>Arial</vt:lpstr>
      <vt:lpstr>Calibri</vt:lpstr>
      <vt:lpstr>Calibri Light</vt:lpstr>
      <vt:lpstr>Office Theme</vt:lpstr>
      <vt:lpstr>试炼中蒙祝福</vt:lpstr>
      <vt:lpstr>试炼中蒙祝福 - 1</vt:lpstr>
      <vt:lpstr>试炼中蒙祝福 - 2</vt:lpstr>
      <vt:lpstr>试炼中蒙祝福 - 3</vt:lpstr>
      <vt:lpstr>试炼中蒙祝福 - 4</vt:lpstr>
      <vt:lpstr>试炼中蒙祝福 - 5</vt:lpstr>
      <vt:lpstr>试炼中蒙祝福 - 6</vt:lpstr>
      <vt:lpstr>试炼中蒙祝福 - 7</vt:lpstr>
      <vt:lpstr>试炼中蒙祝福 - 8</vt:lpstr>
      <vt:lpstr>试炼中蒙祝福 - 9</vt:lpstr>
      <vt:lpstr>试炼中蒙祝福 - 10</vt:lpstr>
      <vt:lpstr>试炼中蒙祝福 - 11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主内生命  脱旧穿新</dc:title>
  <dc:creator>Scott Wang</dc:creator>
  <cp:lastModifiedBy>Daniel Wang</cp:lastModifiedBy>
  <cp:revision>37</cp:revision>
  <dcterms:created xsi:type="dcterms:W3CDTF">2024-01-26T23:01:12Z</dcterms:created>
  <dcterms:modified xsi:type="dcterms:W3CDTF">2025-05-11T15:55:27Z</dcterms:modified>
</cp:coreProperties>
</file>